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8E07-E80E-42B7-B71D-78E0FCD951E9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8F12-9D2D-45DD-9584-83B1DEB5E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6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8E07-E80E-42B7-B71D-78E0FCD951E9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8F12-9D2D-45DD-9584-83B1DEB5E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33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8E07-E80E-42B7-B71D-78E0FCD951E9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8F12-9D2D-45DD-9584-83B1DEB5E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0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8E07-E80E-42B7-B71D-78E0FCD951E9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8F12-9D2D-45DD-9584-83B1DEB5E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0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8E07-E80E-42B7-B71D-78E0FCD951E9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8F12-9D2D-45DD-9584-83B1DEB5E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84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8E07-E80E-42B7-B71D-78E0FCD951E9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8F12-9D2D-45DD-9584-83B1DEB5E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3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8E07-E80E-42B7-B71D-78E0FCD951E9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8F12-9D2D-45DD-9584-83B1DEB5E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2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8E07-E80E-42B7-B71D-78E0FCD951E9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8F12-9D2D-45DD-9584-83B1DEB5E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3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8E07-E80E-42B7-B71D-78E0FCD951E9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8F12-9D2D-45DD-9584-83B1DEB5E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5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8E07-E80E-42B7-B71D-78E0FCD951E9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8F12-9D2D-45DD-9584-83B1DEB5E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2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8E07-E80E-42B7-B71D-78E0FCD951E9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8F12-9D2D-45DD-9584-83B1DEB5E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9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28E07-E80E-42B7-B71D-78E0FCD951E9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8F12-9D2D-45DD-9584-83B1DEB5E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7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만든 기능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그래픽 </a:t>
            </a:r>
            <a:r>
              <a:rPr lang="en-US" altLang="ko-KR" dirty="0" smtClean="0"/>
              <a:t>LCD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한글 표시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시간 표시</a:t>
            </a:r>
            <a:endParaRPr lang="en-US" altLang="ko-KR" dirty="0" smtClean="0"/>
          </a:p>
          <a:p>
            <a:r>
              <a:rPr lang="ko-KR" altLang="en-US" dirty="0" err="1" smtClean="0"/>
              <a:t>알람</a:t>
            </a:r>
            <a:r>
              <a:rPr lang="ko-KR" altLang="en-US" dirty="0" smtClean="0"/>
              <a:t> 시간이 되기까지 남은 시간 표시</a:t>
            </a:r>
            <a:endParaRPr lang="en-US" altLang="ko-KR" dirty="0" smtClean="0"/>
          </a:p>
          <a:p>
            <a:r>
              <a:rPr lang="ko-KR" altLang="en-US" dirty="0" err="1" smtClean="0"/>
              <a:t>알람시간</a:t>
            </a:r>
            <a:r>
              <a:rPr lang="ko-KR" altLang="en-US" dirty="0" smtClean="0"/>
              <a:t> 보여주기</a:t>
            </a:r>
            <a:endParaRPr lang="en-US" altLang="ko-KR" dirty="0" smtClean="0"/>
          </a:p>
          <a:p>
            <a:r>
              <a:rPr lang="ko-KR" altLang="en-US" dirty="0" err="1" smtClean="0"/>
              <a:t>알람시간이</a:t>
            </a:r>
            <a:r>
              <a:rPr lang="ko-KR" altLang="en-US" dirty="0" smtClean="0"/>
              <a:t> 되면 통 열리기</a:t>
            </a:r>
            <a:endParaRPr lang="en-US" altLang="ko-KR" dirty="0" smtClean="0"/>
          </a:p>
          <a:p>
            <a:r>
              <a:rPr lang="ko-KR" altLang="en-US" dirty="0" smtClean="0"/>
              <a:t>통 열린 후 일정시간 지나면 통 닫히기</a:t>
            </a:r>
            <a:endParaRPr lang="en-US" altLang="ko-KR" dirty="0" smtClean="0"/>
          </a:p>
          <a:p>
            <a:r>
              <a:rPr lang="ko-KR" altLang="en-US" dirty="0" err="1" smtClean="0"/>
              <a:t>키패드를</a:t>
            </a:r>
            <a:r>
              <a:rPr lang="ko-KR" altLang="en-US" dirty="0" smtClean="0"/>
              <a:t> 이용해 수동으로 통 열거나 멈추거나 닫기</a:t>
            </a:r>
            <a:endParaRPr lang="en-US" altLang="ko-KR" dirty="0" smtClean="0"/>
          </a:p>
          <a:p>
            <a:r>
              <a:rPr lang="ko-KR" altLang="en-US" dirty="0" smtClean="0"/>
              <a:t>만들고 싶었지만 못 만든 기능</a:t>
            </a:r>
            <a:endParaRPr lang="en-US" altLang="ko-KR" dirty="0" smtClean="0"/>
          </a:p>
          <a:p>
            <a:r>
              <a:rPr lang="ko-KR" altLang="en-US" dirty="0" smtClean="0"/>
              <a:t>현재 시간 및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시간 설정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설정 기능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59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시간표시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2560730"/>
            <a:ext cx="4612341" cy="358905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ShowNumber</a:t>
            </a:r>
            <a:r>
              <a:rPr lang="en-US" altLang="ko-KR" dirty="0"/>
              <a:t>(</a:t>
            </a:r>
            <a:r>
              <a:rPr lang="en-US" altLang="ko-KR" dirty="0" err="1"/>
              <a:t>ShortInt</a:t>
            </a:r>
            <a:r>
              <a:rPr lang="en-US" altLang="ko-KR" dirty="0"/>
              <a:t> number, </a:t>
            </a:r>
            <a:r>
              <a:rPr lang="en-US" altLang="ko-KR" dirty="0" err="1"/>
              <a:t>ShortInt</a:t>
            </a:r>
            <a:r>
              <a:rPr lang="en-US" altLang="ko-KR" dirty="0"/>
              <a:t> row, </a:t>
            </a:r>
            <a:r>
              <a:rPr lang="en-US" altLang="ko-KR" dirty="0" err="1"/>
              <a:t>ShortInt</a:t>
            </a:r>
            <a:r>
              <a:rPr lang="en-US" altLang="ko-KR" dirty="0"/>
              <a:t> col)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char *</a:t>
            </a:r>
            <a:r>
              <a:rPr lang="en-US" altLang="ko-KR" dirty="0" err="1"/>
              <a:t>h_font</a:t>
            </a:r>
            <a:r>
              <a:rPr lang="en-US" altLang="ko-KR" dirty="0"/>
              <a:t>, *</a:t>
            </a:r>
            <a:r>
              <a:rPr lang="en-US" altLang="ko-KR" dirty="0" err="1"/>
              <a:t>l_font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two_int_to_font</a:t>
            </a:r>
            <a:r>
              <a:rPr lang="en-US" altLang="ko-KR" dirty="0"/>
              <a:t>(number, &amp;</a:t>
            </a:r>
            <a:r>
              <a:rPr lang="en-US" altLang="ko-KR" dirty="0" err="1"/>
              <a:t>h_font</a:t>
            </a:r>
            <a:r>
              <a:rPr lang="en-US" altLang="ko-KR" dirty="0"/>
              <a:t>, &amp;</a:t>
            </a:r>
            <a:r>
              <a:rPr lang="en-US" altLang="ko-KR" dirty="0" err="1"/>
              <a:t>l_font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GraphLcdCharactorSet</a:t>
            </a:r>
            <a:r>
              <a:rPr lang="en-US" altLang="ko-KR" dirty="0"/>
              <a:t>(</a:t>
            </a:r>
            <a:r>
              <a:rPr lang="en-US" altLang="ko-KR" dirty="0" err="1"/>
              <a:t>row,col,h_font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GraphLcdCharactorSet</a:t>
            </a:r>
            <a:r>
              <a:rPr lang="en-US" altLang="ko-KR" dirty="0"/>
              <a:t>(row,col+1,l_font);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void </a:t>
            </a:r>
            <a:r>
              <a:rPr lang="en-US" altLang="ko-KR" dirty="0" err="1"/>
              <a:t>two_int_to_font</a:t>
            </a:r>
            <a:r>
              <a:rPr lang="en-US" altLang="ko-KR" dirty="0"/>
              <a:t>(</a:t>
            </a:r>
            <a:r>
              <a:rPr lang="en-US" altLang="ko-KR" dirty="0" err="1"/>
              <a:t>ShortInt</a:t>
            </a:r>
            <a:r>
              <a:rPr lang="en-US" altLang="ko-KR" dirty="0"/>
              <a:t> </a:t>
            </a:r>
            <a:r>
              <a:rPr lang="en-US" altLang="ko-KR" dirty="0" err="1"/>
              <a:t>two_ShortInt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char </a:t>
            </a:r>
            <a:r>
              <a:rPr lang="en-US" altLang="ko-KR" dirty="0"/>
              <a:t>**</a:t>
            </a:r>
            <a:r>
              <a:rPr lang="en-US" altLang="ko-KR" dirty="0" err="1"/>
              <a:t>p_h_font</a:t>
            </a:r>
            <a:r>
              <a:rPr lang="en-US" altLang="ko-KR" dirty="0"/>
              <a:t>, char **</a:t>
            </a:r>
            <a:r>
              <a:rPr lang="en-US" altLang="ko-KR" dirty="0" err="1"/>
              <a:t>p_l_font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b="1" dirty="0" err="1"/>
              <a:t>ShortInt</a:t>
            </a:r>
            <a:r>
              <a:rPr lang="en-US" altLang="ko-KR" b="1" dirty="0"/>
              <a:t> </a:t>
            </a:r>
            <a:r>
              <a:rPr lang="en-US" altLang="ko-KR" b="1" dirty="0" err="1"/>
              <a:t>h_ShortInt</a:t>
            </a:r>
            <a:r>
              <a:rPr lang="en-US" altLang="ko-KR" b="1" dirty="0"/>
              <a:t> = </a:t>
            </a:r>
            <a:r>
              <a:rPr lang="en-US" altLang="ko-KR" b="1" dirty="0" err="1"/>
              <a:t>two_ShortInt</a:t>
            </a:r>
            <a:r>
              <a:rPr lang="en-US" altLang="ko-KR" b="1" dirty="0"/>
              <a:t>/10;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b="1" dirty="0" err="1"/>
              <a:t>ShortInt</a:t>
            </a:r>
            <a:r>
              <a:rPr lang="en-US" altLang="ko-KR" b="1" dirty="0"/>
              <a:t> </a:t>
            </a:r>
            <a:r>
              <a:rPr lang="en-US" altLang="ko-KR" b="1" dirty="0" err="1"/>
              <a:t>l_ShortInt</a:t>
            </a:r>
            <a:r>
              <a:rPr lang="en-US" altLang="ko-KR" b="1" dirty="0"/>
              <a:t> = two_ShortInt%10;</a:t>
            </a:r>
          </a:p>
          <a:p>
            <a:pPr marL="0" indent="0">
              <a:buNone/>
            </a:pPr>
            <a:r>
              <a:rPr lang="en-US" altLang="ko-KR" b="1" dirty="0"/>
              <a:t>	*</a:t>
            </a:r>
            <a:r>
              <a:rPr lang="en-US" altLang="ko-KR" b="1" dirty="0" err="1"/>
              <a:t>p_h_font</a:t>
            </a:r>
            <a:r>
              <a:rPr lang="en-US" altLang="ko-KR" b="1" dirty="0"/>
              <a:t> = </a:t>
            </a:r>
            <a:r>
              <a:rPr lang="en-US" altLang="ko-KR" b="1" dirty="0" err="1"/>
              <a:t>one_int_to_font</a:t>
            </a:r>
            <a:r>
              <a:rPr lang="en-US" altLang="ko-KR" b="1" dirty="0"/>
              <a:t>(</a:t>
            </a:r>
            <a:r>
              <a:rPr lang="en-US" altLang="ko-KR" b="1" dirty="0" err="1"/>
              <a:t>h_ShortInt</a:t>
            </a:r>
            <a:r>
              <a:rPr lang="en-US" altLang="ko-KR" b="1" dirty="0"/>
              <a:t>);</a:t>
            </a:r>
          </a:p>
          <a:p>
            <a:pPr marL="0" indent="0">
              <a:buNone/>
            </a:pPr>
            <a:r>
              <a:rPr lang="en-US" altLang="ko-KR" b="1" dirty="0"/>
              <a:t>	*</a:t>
            </a:r>
            <a:r>
              <a:rPr lang="en-US" altLang="ko-KR" b="1" dirty="0" err="1"/>
              <a:t>p_l_font</a:t>
            </a:r>
            <a:r>
              <a:rPr lang="en-US" altLang="ko-KR" b="1" dirty="0"/>
              <a:t> = </a:t>
            </a:r>
            <a:r>
              <a:rPr lang="en-US" altLang="ko-KR" b="1" dirty="0" err="1"/>
              <a:t>one_int_to_font</a:t>
            </a:r>
            <a:r>
              <a:rPr lang="en-US" altLang="ko-KR" b="1" dirty="0"/>
              <a:t>(</a:t>
            </a:r>
            <a:r>
              <a:rPr lang="en-US" altLang="ko-KR" b="1" dirty="0" err="1"/>
              <a:t>l_ShortInt</a:t>
            </a:r>
            <a:r>
              <a:rPr lang="en-US" altLang="ko-KR" b="1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2560730"/>
            <a:ext cx="5181600" cy="4351338"/>
          </a:xfrm>
        </p:spPr>
        <p:txBody>
          <a:bodyPr>
            <a:normAutofit fontScale="32500" lnSpcReduction="20000"/>
          </a:bodyPr>
          <a:lstStyle/>
          <a:p>
            <a:pPr marL="0" indent="0" defTabSz="360000">
              <a:buNone/>
            </a:pPr>
            <a:r>
              <a:rPr lang="en-US" altLang="ko-KR" dirty="0"/>
              <a:t>char* </a:t>
            </a:r>
            <a:r>
              <a:rPr lang="en-US" altLang="ko-KR" dirty="0" err="1"/>
              <a:t>one_int_to_font</a:t>
            </a:r>
            <a:r>
              <a:rPr lang="en-US" altLang="ko-KR" dirty="0"/>
              <a:t>(</a:t>
            </a:r>
            <a:r>
              <a:rPr lang="en-US" altLang="ko-KR" dirty="0" err="1"/>
              <a:t>ShortInt</a:t>
            </a:r>
            <a:r>
              <a:rPr lang="en-US" altLang="ko-KR" dirty="0"/>
              <a:t> </a:t>
            </a:r>
            <a:r>
              <a:rPr lang="en-US" altLang="ko-KR" dirty="0" err="1"/>
              <a:t>one_ShortInt</a:t>
            </a:r>
            <a:r>
              <a:rPr lang="en-US" altLang="ko-KR" dirty="0"/>
              <a:t>)</a:t>
            </a:r>
          </a:p>
          <a:p>
            <a:pPr marL="0" indent="0" defTabSz="360000">
              <a:buNone/>
            </a:pPr>
            <a:r>
              <a:rPr lang="en-US" altLang="ko-KR" dirty="0"/>
              <a:t>{</a:t>
            </a:r>
          </a:p>
          <a:p>
            <a:pPr marL="0" indent="0" defTabSz="360000">
              <a:buNone/>
            </a:pPr>
            <a:r>
              <a:rPr lang="en-US" altLang="ko-KR" dirty="0"/>
              <a:t>	switch(</a:t>
            </a:r>
            <a:r>
              <a:rPr lang="en-US" altLang="ko-KR" dirty="0" err="1"/>
              <a:t>one_ShortInt</a:t>
            </a:r>
            <a:r>
              <a:rPr lang="en-US" altLang="ko-KR" dirty="0" smtClean="0"/>
              <a:t>)</a:t>
            </a:r>
          </a:p>
          <a:p>
            <a:pPr marL="0" indent="0" defTabSz="36000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{</a:t>
            </a:r>
            <a:endParaRPr lang="en-US" altLang="ko-KR" dirty="0"/>
          </a:p>
          <a:p>
            <a:pPr marL="0" indent="0" defTabSz="360000">
              <a:buNone/>
            </a:pPr>
            <a:r>
              <a:rPr lang="en-US" altLang="ko-KR" b="1" dirty="0"/>
              <a:t>		case 0 : return font_0;</a:t>
            </a:r>
          </a:p>
          <a:p>
            <a:pPr marL="0" indent="0" defTabSz="360000">
              <a:buNone/>
            </a:pPr>
            <a:r>
              <a:rPr lang="en-US" altLang="ko-KR" b="1" dirty="0"/>
              <a:t>		case 1 : return font_1;</a:t>
            </a:r>
          </a:p>
          <a:p>
            <a:pPr marL="0" indent="0" defTabSz="360000">
              <a:buNone/>
            </a:pPr>
            <a:r>
              <a:rPr lang="en-US" altLang="ko-KR" b="1" dirty="0"/>
              <a:t>		case 2 : return font_2;</a:t>
            </a:r>
          </a:p>
          <a:p>
            <a:pPr marL="0" indent="0" defTabSz="360000">
              <a:buNone/>
            </a:pPr>
            <a:r>
              <a:rPr lang="en-US" altLang="ko-KR" b="1" dirty="0"/>
              <a:t>		case 3 : return font_3;</a:t>
            </a:r>
          </a:p>
          <a:p>
            <a:pPr marL="0" indent="0" defTabSz="360000">
              <a:buNone/>
            </a:pPr>
            <a:r>
              <a:rPr lang="en-US" altLang="ko-KR" b="1" dirty="0"/>
              <a:t>		case 4 : return font_4;</a:t>
            </a:r>
          </a:p>
          <a:p>
            <a:pPr marL="0" indent="0" defTabSz="360000">
              <a:buNone/>
            </a:pPr>
            <a:r>
              <a:rPr lang="en-US" altLang="ko-KR" b="1" dirty="0"/>
              <a:t>		case 5 : return font_5;</a:t>
            </a:r>
          </a:p>
          <a:p>
            <a:pPr marL="0" indent="0" defTabSz="360000">
              <a:buNone/>
            </a:pPr>
            <a:r>
              <a:rPr lang="en-US" altLang="ko-KR" b="1" dirty="0"/>
              <a:t>		case 6 : return font_6;</a:t>
            </a:r>
          </a:p>
          <a:p>
            <a:pPr marL="0" indent="0" defTabSz="360000">
              <a:buNone/>
            </a:pPr>
            <a:r>
              <a:rPr lang="en-US" altLang="ko-KR" b="1" dirty="0"/>
              <a:t>		case 7 : return font_7;</a:t>
            </a:r>
          </a:p>
          <a:p>
            <a:pPr marL="0" indent="0" defTabSz="360000">
              <a:buNone/>
            </a:pPr>
            <a:r>
              <a:rPr lang="en-US" altLang="ko-KR" b="1" dirty="0"/>
              <a:t>		case 8 : return font_8;</a:t>
            </a:r>
          </a:p>
          <a:p>
            <a:pPr marL="0" indent="0" defTabSz="360000">
              <a:buNone/>
            </a:pPr>
            <a:r>
              <a:rPr lang="en-US" altLang="ko-KR" b="1" dirty="0"/>
              <a:t>		case 9 : return font_9;</a:t>
            </a:r>
          </a:p>
          <a:p>
            <a:pPr marL="0" indent="0" defTabSz="360000">
              <a:buNone/>
            </a:pPr>
            <a:r>
              <a:rPr lang="en-US" altLang="ko-KR" b="1" dirty="0"/>
              <a:t>		default: return </a:t>
            </a:r>
            <a:r>
              <a:rPr lang="en-US" altLang="ko-KR" b="1" dirty="0" err="1"/>
              <a:t>font_NULL</a:t>
            </a:r>
            <a:r>
              <a:rPr lang="en-US" altLang="ko-KR" b="1" dirty="0"/>
              <a:t>;</a:t>
            </a:r>
          </a:p>
          <a:p>
            <a:pPr marL="0" indent="0" defTabSz="360000">
              <a:buNone/>
            </a:pPr>
            <a:r>
              <a:rPr lang="en-US" altLang="ko-KR" dirty="0"/>
              <a:t>	}</a:t>
            </a:r>
          </a:p>
          <a:p>
            <a:pPr marL="0" indent="0" defTabSz="36000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4719" y="1828798"/>
            <a:ext cx="2458387" cy="629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표시할 수 값을 받음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65431" y="1846288"/>
            <a:ext cx="4359639" cy="629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표시할 두 </a:t>
            </a:r>
            <a:r>
              <a:rPr lang="ko-KR" altLang="en-US" dirty="0" err="1" smtClean="0">
                <a:solidFill>
                  <a:schemeClr val="tx1"/>
                </a:solidFill>
              </a:rPr>
              <a:t>자리수를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/10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%10</a:t>
            </a:r>
            <a:r>
              <a:rPr lang="ko-KR" altLang="en-US" dirty="0" smtClean="0">
                <a:solidFill>
                  <a:schemeClr val="tx1"/>
                </a:solidFill>
              </a:rPr>
              <a:t>으로 분리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87956" y="1843787"/>
            <a:ext cx="2770052" cy="629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각 수에 대응하는 문자를 받음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>
            <a:off x="2893106" y="2143592"/>
            <a:ext cx="272325" cy="1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  <a:endCxn id="7" idx="1"/>
          </p:cNvCxnSpPr>
          <p:nvPr/>
        </p:nvCxnSpPr>
        <p:spPr>
          <a:xfrm flipV="1">
            <a:off x="7525070" y="2158581"/>
            <a:ext cx="362886" cy="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809750" y="3409950"/>
            <a:ext cx="23336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8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통 열리고 닫히기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375925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가지 상태를 만들었다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319134" y="3117959"/>
            <a:ext cx="1993692" cy="131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닫혀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평상시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604478" y="2005512"/>
            <a:ext cx="1993692" cy="131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열리는 중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918135" y="3485177"/>
            <a:ext cx="1993692" cy="131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열려있음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8566328" y="5064159"/>
            <a:ext cx="1993692" cy="131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강제 정지</a:t>
            </a:r>
            <a:endParaRPr lang="ko-KR" altLang="en-US" dirty="0"/>
          </a:p>
        </p:txBody>
      </p:sp>
      <p:cxnSp>
        <p:nvCxnSpPr>
          <p:cNvPr id="12" name="구부러진 연결선 11"/>
          <p:cNvCxnSpPr>
            <a:stCxn id="7" idx="0"/>
          </p:cNvCxnSpPr>
          <p:nvPr/>
        </p:nvCxnSpPr>
        <p:spPr>
          <a:xfrm rot="5400000" flipH="1" flipV="1">
            <a:off x="3197902" y="1711383"/>
            <a:ext cx="524655" cy="22884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88564" y="1864693"/>
            <a:ext cx="175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알람</a:t>
            </a:r>
            <a:r>
              <a:rPr lang="ko-KR" altLang="en-US" dirty="0" smtClean="0"/>
              <a:t> 발생 혹은 버튼 누름</a:t>
            </a:r>
            <a:endParaRPr lang="ko-KR" altLang="en-US" dirty="0"/>
          </a:p>
        </p:txBody>
      </p:sp>
      <p:cxnSp>
        <p:nvCxnSpPr>
          <p:cNvPr id="15" name="구부러진 연결선 14"/>
          <p:cNvCxnSpPr>
            <a:stCxn id="8" idx="7"/>
            <a:endCxn id="9" idx="0"/>
          </p:cNvCxnSpPr>
          <p:nvPr/>
        </p:nvCxnSpPr>
        <p:spPr>
          <a:xfrm rot="16200000" flipH="1">
            <a:off x="7967350" y="537546"/>
            <a:ext cx="1286482" cy="4608780"/>
          </a:xfrm>
          <a:prstGeom prst="curvedConnector3">
            <a:avLst>
              <a:gd name="adj1" fmla="val -3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9" idx="2"/>
            <a:endCxn id="24" idx="7"/>
          </p:cNvCxnSpPr>
          <p:nvPr/>
        </p:nvCxnSpPr>
        <p:spPr>
          <a:xfrm rot="10800000" flipV="1">
            <a:off x="4767211" y="4144745"/>
            <a:ext cx="5150924" cy="8501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065488" y="4801708"/>
            <a:ext cx="1993692" cy="131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닫히는 중</a:t>
            </a:r>
            <a:endParaRPr lang="ko-KR" altLang="en-US" dirty="0"/>
          </a:p>
        </p:txBody>
      </p:sp>
      <p:cxnSp>
        <p:nvCxnSpPr>
          <p:cNvPr id="38" name="구부러진 연결선 37"/>
          <p:cNvCxnSpPr>
            <a:stCxn id="8" idx="5"/>
            <a:endCxn id="10" idx="1"/>
          </p:cNvCxnSpPr>
          <p:nvPr/>
        </p:nvCxnSpPr>
        <p:spPr>
          <a:xfrm rot="16200000" flipH="1">
            <a:off x="6519310" y="2918355"/>
            <a:ext cx="2125878" cy="25520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10" idx="2"/>
            <a:endCxn id="24" idx="6"/>
          </p:cNvCxnSpPr>
          <p:nvPr/>
        </p:nvCxnSpPr>
        <p:spPr>
          <a:xfrm rot="10800000">
            <a:off x="5059180" y="5461277"/>
            <a:ext cx="3507148" cy="2624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>
            <a:stCxn id="24" idx="4"/>
            <a:endCxn id="10" idx="4"/>
          </p:cNvCxnSpPr>
          <p:nvPr/>
        </p:nvCxnSpPr>
        <p:spPr>
          <a:xfrm rot="16200000" flipH="1">
            <a:off x="6681529" y="3501648"/>
            <a:ext cx="262451" cy="5500840"/>
          </a:xfrm>
          <a:prstGeom prst="curvedConnector3">
            <a:avLst>
              <a:gd name="adj1" fmla="val 187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>
            <a:stCxn id="24" idx="2"/>
            <a:endCxn id="7" idx="4"/>
          </p:cNvCxnSpPr>
          <p:nvPr/>
        </p:nvCxnSpPr>
        <p:spPr>
          <a:xfrm rot="10800000">
            <a:off x="2315980" y="4437094"/>
            <a:ext cx="749508" cy="10241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08105" y="306745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버튼 누름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969037" y="62520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버튼 누름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70588" y="528158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버튼 누름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207339" y="3745024"/>
            <a:ext cx="172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일정 시간 경과</a:t>
            </a:r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096000" y="1439391"/>
            <a:ext cx="172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일정 시간 경과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207547" y="5370054"/>
            <a:ext cx="172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일정 시간 경과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혹은 버튼 누름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3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 열리고 닫히기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69105" cy="4351338"/>
          </a:xfrm>
        </p:spPr>
        <p:txBody>
          <a:bodyPr>
            <a:normAutofit fontScale="62500" lnSpcReduction="20000"/>
          </a:bodyPr>
          <a:lstStyle/>
          <a:p>
            <a:pPr defTabSz="360000"/>
            <a:r>
              <a:rPr lang="ko-KR" altLang="en-US" dirty="0" smtClean="0"/>
              <a:t>코드로 구현</a:t>
            </a:r>
            <a:endParaRPr lang="en-US" altLang="ko-KR" dirty="0" smtClean="0"/>
          </a:p>
          <a:p>
            <a:pPr marL="0" indent="0" defTabSz="360000">
              <a:buNone/>
            </a:pPr>
            <a:r>
              <a:rPr lang="en-US" altLang="ko-KR" sz="1800" dirty="0"/>
              <a:t>#define	</a:t>
            </a:r>
            <a:r>
              <a:rPr lang="en-US" altLang="ko-KR" sz="1800" dirty="0" smtClean="0"/>
              <a:t>	DOOR_CLOSED</a:t>
            </a:r>
            <a:r>
              <a:rPr lang="en-US" altLang="ko-KR" sz="1800" dirty="0"/>
              <a:t>	</a:t>
            </a:r>
            <a:r>
              <a:rPr lang="en-US" altLang="ko-KR" sz="1800" dirty="0" smtClean="0"/>
              <a:t>0</a:t>
            </a:r>
            <a:endParaRPr lang="en-US" altLang="ko-KR" sz="1800" dirty="0"/>
          </a:p>
          <a:p>
            <a:pPr marL="0" indent="0" defTabSz="360000">
              <a:buNone/>
            </a:pPr>
            <a:r>
              <a:rPr lang="en-US" altLang="ko-KR" sz="1800" dirty="0"/>
              <a:t>#define	</a:t>
            </a:r>
            <a:r>
              <a:rPr lang="en-US" altLang="ko-KR" sz="1800" dirty="0" smtClean="0"/>
              <a:t>	DOOR_OPENING</a:t>
            </a:r>
            <a:r>
              <a:rPr lang="en-US" altLang="ko-KR" sz="1800" dirty="0"/>
              <a:t>	</a:t>
            </a:r>
            <a:r>
              <a:rPr lang="en-US" altLang="ko-KR" sz="1800" dirty="0" smtClean="0"/>
              <a:t>1</a:t>
            </a:r>
            <a:endParaRPr lang="en-US" altLang="ko-KR" sz="1800" dirty="0"/>
          </a:p>
          <a:p>
            <a:pPr marL="0" indent="0" defTabSz="360000">
              <a:buNone/>
            </a:pPr>
            <a:r>
              <a:rPr lang="en-US" altLang="ko-KR" sz="1800" dirty="0"/>
              <a:t>#define	</a:t>
            </a:r>
            <a:r>
              <a:rPr lang="en-US" altLang="ko-KR" sz="1800" dirty="0" smtClean="0"/>
              <a:t>	DOOR_OPENED</a:t>
            </a:r>
            <a:r>
              <a:rPr lang="en-US" altLang="ko-KR" sz="1800" dirty="0"/>
              <a:t>	</a:t>
            </a:r>
            <a:r>
              <a:rPr lang="en-US" altLang="ko-KR" sz="1800" dirty="0" smtClean="0"/>
              <a:t>2</a:t>
            </a:r>
            <a:endParaRPr lang="en-US" altLang="ko-KR" sz="1800" dirty="0"/>
          </a:p>
          <a:p>
            <a:pPr marL="0" indent="0" defTabSz="360000">
              <a:buNone/>
            </a:pPr>
            <a:r>
              <a:rPr lang="en-US" altLang="ko-KR" sz="1800" dirty="0"/>
              <a:t>#define	</a:t>
            </a:r>
            <a:r>
              <a:rPr lang="en-US" altLang="ko-KR" sz="1800" dirty="0" smtClean="0"/>
              <a:t>	DOOR_CLOSING</a:t>
            </a:r>
            <a:r>
              <a:rPr lang="en-US" altLang="ko-KR" sz="1800" dirty="0"/>
              <a:t>	3</a:t>
            </a:r>
          </a:p>
          <a:p>
            <a:pPr marL="0" indent="0" defTabSz="360000">
              <a:buNone/>
            </a:pPr>
            <a:r>
              <a:rPr lang="en-US" altLang="ko-KR" sz="1800" dirty="0"/>
              <a:t>// </a:t>
            </a:r>
            <a:r>
              <a:rPr lang="ko-KR" altLang="en-US" sz="1800" dirty="0"/>
              <a:t>버튼을 누를 경우 발생</a:t>
            </a:r>
          </a:p>
          <a:p>
            <a:pPr marL="0" indent="0" defTabSz="360000">
              <a:buNone/>
            </a:pPr>
            <a:r>
              <a:rPr lang="en-US" altLang="ko-KR" sz="1800" dirty="0"/>
              <a:t>#define	</a:t>
            </a:r>
            <a:r>
              <a:rPr lang="en-US" altLang="ko-KR" sz="1800" dirty="0" smtClean="0"/>
              <a:t>	DOOR_STOPPED</a:t>
            </a:r>
            <a:r>
              <a:rPr lang="en-US" altLang="ko-KR" sz="1800" dirty="0"/>
              <a:t>	4</a:t>
            </a:r>
          </a:p>
          <a:p>
            <a:pPr marL="0" indent="0" defTabSz="360000">
              <a:buNone/>
            </a:pPr>
            <a:endParaRPr lang="en-US" altLang="ko-KR" sz="1800" dirty="0"/>
          </a:p>
          <a:p>
            <a:pPr marL="0" indent="0" defTabSz="360000">
              <a:buNone/>
            </a:pPr>
            <a:r>
              <a:rPr lang="en-US" altLang="ko-KR" sz="1800" dirty="0" err="1" smtClean="0"/>
              <a:t>typedef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unsigned char State;</a:t>
            </a:r>
          </a:p>
          <a:p>
            <a:pPr marL="0" indent="0" defTabSz="360000">
              <a:buNone/>
            </a:pPr>
            <a:r>
              <a:rPr lang="en-US" altLang="ko-KR" sz="1800" dirty="0" err="1"/>
              <a:t>typedef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struct</a:t>
            </a:r>
            <a:endParaRPr lang="en-US" altLang="ko-KR" sz="1800" dirty="0"/>
          </a:p>
          <a:p>
            <a:pPr marL="0" indent="0" defTabSz="360000">
              <a:buNone/>
            </a:pPr>
            <a:r>
              <a:rPr lang="en-US" altLang="ko-KR" sz="1800" dirty="0"/>
              <a:t>{</a:t>
            </a:r>
          </a:p>
          <a:p>
            <a:pPr marL="0" indent="0" defTabSz="360000">
              <a:buNone/>
            </a:pPr>
            <a:r>
              <a:rPr lang="en-US" altLang="ko-KR" sz="1800" dirty="0"/>
              <a:t>	State mode;</a:t>
            </a:r>
          </a:p>
          <a:p>
            <a:pPr marL="0" indent="0" defTabSz="36000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SecondAndTenMili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openingStartTime</a:t>
            </a:r>
            <a:r>
              <a:rPr lang="en-US" altLang="ko-KR" sz="1800" dirty="0"/>
              <a:t>;</a:t>
            </a:r>
          </a:p>
          <a:p>
            <a:pPr marL="0" indent="0" defTabSz="36000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SecondAndTenMili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openedStartTime</a:t>
            </a:r>
            <a:r>
              <a:rPr lang="en-US" altLang="ko-KR" sz="1800" dirty="0"/>
              <a:t>;</a:t>
            </a:r>
          </a:p>
          <a:p>
            <a:pPr marL="0" indent="0" defTabSz="36000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SecondAndTenMili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closingStartTime</a:t>
            </a:r>
            <a:r>
              <a:rPr lang="en-US" altLang="ko-KR" sz="1800" dirty="0" smtClean="0"/>
              <a:t>;</a:t>
            </a:r>
          </a:p>
          <a:p>
            <a:pPr marL="0" indent="0" defTabSz="360000">
              <a:buNone/>
            </a:pPr>
            <a:r>
              <a:rPr lang="en-US" altLang="ko-KR" sz="1800" dirty="0" smtClean="0"/>
              <a:t>} </a:t>
            </a:r>
            <a:r>
              <a:rPr lang="en-US" altLang="ko-KR" sz="1800" dirty="0"/>
              <a:t>DoorInfo;</a:t>
            </a:r>
            <a:endParaRPr lang="ko-KR" altLang="en-US" sz="1800" dirty="0"/>
          </a:p>
          <a:p>
            <a:pPr marL="0" indent="0" defTabSz="360000">
              <a:buNone/>
            </a:pP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4002374" y="1825625"/>
            <a:ext cx="7351426" cy="4351338"/>
          </a:xfrm>
        </p:spPr>
        <p:txBody>
          <a:bodyPr>
            <a:noAutofit/>
          </a:bodyPr>
          <a:lstStyle/>
          <a:p>
            <a:pPr marL="0" indent="0" defTabSz="540000">
              <a:lnSpc>
                <a:spcPct val="150000"/>
              </a:lnSpc>
              <a:buNone/>
            </a:pPr>
            <a:r>
              <a:rPr lang="en-US" altLang="ko-KR" sz="1600" dirty="0"/>
              <a:t>DoorInfo Door = {DOOR_CLOSED, 0, 0};</a:t>
            </a:r>
          </a:p>
          <a:p>
            <a:pPr marL="0" indent="0" defTabSz="540000">
              <a:lnSpc>
                <a:spcPct val="150000"/>
              </a:lnSpc>
              <a:buNone/>
            </a:pPr>
            <a:r>
              <a:rPr lang="en-US" altLang="ko-KR" sz="1600" dirty="0" err="1"/>
              <a:t>ShortInt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DoorControl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bool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keyPressed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ShortInt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keyBuf</a:t>
            </a:r>
            <a:r>
              <a:rPr lang="en-US" altLang="ko-KR" sz="1600" dirty="0" smtClean="0"/>
              <a:t>) </a:t>
            </a:r>
          </a:p>
          <a:p>
            <a:pPr marL="0" indent="0" defTabSz="540000">
              <a:lnSpc>
                <a:spcPct val="150000"/>
              </a:lnSpc>
              <a:buNone/>
            </a:pPr>
            <a:r>
              <a:rPr lang="en-US" altLang="ko-KR" sz="1600" dirty="0" smtClean="0"/>
              <a:t>{</a:t>
            </a:r>
            <a:r>
              <a:rPr lang="en-US" altLang="ko-KR" sz="1600" dirty="0"/>
              <a:t>	</a:t>
            </a:r>
          </a:p>
          <a:p>
            <a:pPr marL="0" indent="0" defTabSz="540000">
              <a:lnSpc>
                <a:spcPct val="150000"/>
              </a:lnSpc>
              <a:buNone/>
            </a:pPr>
            <a:r>
              <a:rPr lang="en-US" altLang="ko-KR" sz="1600" dirty="0"/>
              <a:t>	if ( (</a:t>
            </a:r>
            <a:r>
              <a:rPr lang="en-US" altLang="ko-KR" sz="1600" dirty="0" err="1"/>
              <a:t>keyPressed</a:t>
            </a:r>
            <a:r>
              <a:rPr lang="en-US" altLang="ko-KR" sz="1600" dirty="0"/>
              <a:t> &amp;&amp; </a:t>
            </a:r>
            <a:r>
              <a:rPr lang="en-US" altLang="ko-KR" sz="1600" dirty="0" err="1"/>
              <a:t>keyBuf</a:t>
            </a:r>
            <a:r>
              <a:rPr lang="en-US" altLang="ko-KR" sz="1600" dirty="0"/>
              <a:t> == DOOR_BUTTON) ||</a:t>
            </a:r>
          </a:p>
          <a:p>
            <a:pPr marL="0" indent="0" defTabSz="540000">
              <a:lnSpc>
                <a:spcPct val="15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doorTimeExpired</a:t>
            </a:r>
            <a:r>
              <a:rPr lang="en-US" altLang="ko-KR" sz="1600" dirty="0"/>
              <a:t>(&amp;Door)	</a:t>
            </a:r>
            <a:r>
              <a:rPr lang="en-US" altLang="ko-KR" sz="1600" dirty="0" smtClean="0"/>
              <a:t>) {</a:t>
            </a:r>
            <a:endParaRPr lang="en-US" altLang="ko-KR" sz="1600" dirty="0"/>
          </a:p>
          <a:p>
            <a:pPr marL="0" indent="0" defTabSz="540000">
              <a:lnSpc>
                <a:spcPct val="150000"/>
              </a:lnSpc>
              <a:buNone/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Door.mode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>
                <a:solidFill>
                  <a:srgbClr val="0070C0"/>
                </a:solidFill>
              </a:rPr>
              <a:t>ToNextState</a:t>
            </a:r>
            <a:r>
              <a:rPr lang="en-US" altLang="ko-KR" sz="1600" dirty="0"/>
              <a:t>(&amp;Door, </a:t>
            </a:r>
            <a:r>
              <a:rPr lang="en-US" altLang="ko-KR" sz="1600" dirty="0" err="1"/>
              <a:t>keyPressed</a:t>
            </a:r>
            <a:r>
              <a:rPr lang="en-US" altLang="ko-KR" sz="1600" dirty="0"/>
              <a:t>);</a:t>
            </a:r>
          </a:p>
          <a:p>
            <a:pPr marL="0" indent="0" defTabSz="540000">
              <a:lnSpc>
                <a:spcPct val="150000"/>
              </a:lnSpc>
              <a:buNone/>
            </a:pPr>
            <a:r>
              <a:rPr lang="en-US" altLang="ko-KR" sz="1600" dirty="0"/>
              <a:t>	}</a:t>
            </a:r>
          </a:p>
          <a:p>
            <a:pPr marL="0" indent="0" defTabSz="540000">
              <a:lnSpc>
                <a:spcPct val="150000"/>
              </a:lnSpc>
              <a:buNone/>
            </a:pPr>
            <a:r>
              <a:rPr lang="en-US" altLang="ko-KR" sz="1600" dirty="0"/>
              <a:t>	return </a:t>
            </a:r>
            <a:r>
              <a:rPr lang="en-US" altLang="ko-KR" sz="1600" dirty="0" err="1">
                <a:solidFill>
                  <a:srgbClr val="0070C0"/>
                </a:solidFill>
              </a:rPr>
              <a:t>DoorControlForState</a:t>
            </a:r>
            <a:r>
              <a:rPr lang="en-US" altLang="ko-KR" sz="1600" dirty="0"/>
              <a:t>(&amp;Door);</a:t>
            </a:r>
          </a:p>
          <a:p>
            <a:pPr marL="0" indent="0" defTabSz="540000">
              <a:lnSpc>
                <a:spcPct val="150000"/>
              </a:lnSpc>
              <a:buNone/>
            </a:pPr>
            <a:r>
              <a:rPr lang="en-US" altLang="ko-KR" sz="1600" dirty="0" smtClean="0"/>
              <a:t>}</a:t>
            </a:r>
          </a:p>
          <a:p>
            <a:pPr marL="0" indent="0" defTabSz="540000">
              <a:buNone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9469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 열리고 닫히기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682750"/>
            <a:ext cx="4924425" cy="4594225"/>
          </a:xfrm>
        </p:spPr>
        <p:txBody>
          <a:bodyPr>
            <a:normAutofit fontScale="40000" lnSpcReduction="20000"/>
          </a:bodyPr>
          <a:lstStyle/>
          <a:p>
            <a:pPr marL="0" indent="0" defTabSz="360000">
              <a:buNone/>
            </a:pPr>
            <a:r>
              <a:rPr lang="en-US" altLang="ko-KR" dirty="0"/>
              <a:t>bool </a:t>
            </a:r>
            <a:r>
              <a:rPr lang="en-US" altLang="ko-KR" dirty="0" err="1"/>
              <a:t>doorTimeExpired</a:t>
            </a:r>
            <a:r>
              <a:rPr lang="en-US" altLang="ko-KR" dirty="0"/>
              <a:t>(DoorInfo *</a:t>
            </a:r>
            <a:r>
              <a:rPr lang="en-US" altLang="ko-KR" dirty="0" err="1"/>
              <a:t>pInfo</a:t>
            </a:r>
            <a:r>
              <a:rPr lang="en-US" altLang="ko-KR" dirty="0"/>
              <a:t>)</a:t>
            </a:r>
          </a:p>
          <a:p>
            <a:pPr marL="0" indent="0" defTabSz="360000">
              <a:buNone/>
            </a:pPr>
            <a:r>
              <a:rPr lang="en-US" altLang="ko-KR" dirty="0"/>
              <a:t>{</a:t>
            </a:r>
          </a:p>
          <a:p>
            <a:pPr marL="0" indent="0" defTabSz="360000">
              <a:buNone/>
            </a:pPr>
            <a:r>
              <a:rPr lang="en-US" altLang="ko-KR" dirty="0"/>
              <a:t>	switch(</a:t>
            </a:r>
            <a:r>
              <a:rPr lang="en-US" altLang="ko-KR" dirty="0" err="1"/>
              <a:t>pInfo</a:t>
            </a:r>
            <a:r>
              <a:rPr lang="en-US" altLang="ko-KR" dirty="0"/>
              <a:t>-&gt;mode)</a:t>
            </a:r>
          </a:p>
          <a:p>
            <a:pPr marL="0" indent="0" defTabSz="360000">
              <a:buNone/>
            </a:pPr>
            <a:r>
              <a:rPr lang="en-US" altLang="ko-KR" dirty="0"/>
              <a:t>	{</a:t>
            </a:r>
          </a:p>
          <a:p>
            <a:pPr marL="0" indent="0" defTabSz="360000">
              <a:buNone/>
            </a:pPr>
            <a:r>
              <a:rPr lang="en-US" altLang="ko-KR" dirty="0"/>
              <a:t>	case DOOR_CLOSED:</a:t>
            </a:r>
          </a:p>
          <a:p>
            <a:pPr marL="0" indent="0" defTabSz="360000">
              <a:buNone/>
            </a:pPr>
            <a:r>
              <a:rPr lang="en-US" altLang="ko-KR" dirty="0"/>
              <a:t>		return </a:t>
            </a:r>
            <a:r>
              <a:rPr lang="en-US" altLang="ko-KR" dirty="0" err="1"/>
              <a:t>checkAlarmTime</a:t>
            </a:r>
            <a:r>
              <a:rPr lang="en-US" altLang="ko-KR" dirty="0"/>
              <a:t>();</a:t>
            </a:r>
          </a:p>
          <a:p>
            <a:pPr marL="0" indent="0" defTabSz="360000">
              <a:buNone/>
            </a:pPr>
            <a:r>
              <a:rPr lang="en-US" altLang="ko-KR" dirty="0"/>
              <a:t>	case DOOR_OPENING:</a:t>
            </a:r>
          </a:p>
          <a:p>
            <a:pPr marL="0" indent="0" defTabSz="360000">
              <a:buNone/>
            </a:pPr>
            <a:r>
              <a:rPr lang="en-US" altLang="ko-KR" dirty="0"/>
              <a:t>		return </a:t>
            </a:r>
            <a:r>
              <a:rPr lang="en-US" altLang="ko-KR" dirty="0" err="1"/>
              <a:t>checkDoorOpeningTime</a:t>
            </a:r>
            <a:r>
              <a:rPr lang="en-US" altLang="ko-KR" dirty="0"/>
              <a:t>(</a:t>
            </a:r>
            <a:r>
              <a:rPr lang="en-US" altLang="ko-KR" dirty="0" err="1"/>
              <a:t>pInfo</a:t>
            </a:r>
            <a:r>
              <a:rPr lang="en-US" altLang="ko-KR" dirty="0"/>
              <a:t>-&gt;</a:t>
            </a:r>
            <a:r>
              <a:rPr lang="en-US" altLang="ko-KR" dirty="0" err="1"/>
              <a:t>openingStartTime</a:t>
            </a:r>
            <a:r>
              <a:rPr lang="en-US" altLang="ko-KR" dirty="0"/>
              <a:t>);</a:t>
            </a:r>
          </a:p>
          <a:p>
            <a:pPr marL="0" indent="0" defTabSz="360000">
              <a:buNone/>
            </a:pPr>
            <a:r>
              <a:rPr lang="en-US" altLang="ko-KR" dirty="0"/>
              <a:t>	case DOOR_OPENED:</a:t>
            </a:r>
          </a:p>
          <a:p>
            <a:pPr marL="0" indent="0" defTabSz="360000">
              <a:buNone/>
            </a:pPr>
            <a:r>
              <a:rPr lang="en-US" altLang="ko-KR" dirty="0"/>
              <a:t>		return </a:t>
            </a:r>
            <a:r>
              <a:rPr lang="en-US" altLang="ko-KR" dirty="0" err="1"/>
              <a:t>checkDoorOpenedTime</a:t>
            </a:r>
            <a:r>
              <a:rPr lang="en-US" altLang="ko-KR" dirty="0"/>
              <a:t>(</a:t>
            </a:r>
            <a:r>
              <a:rPr lang="en-US" altLang="ko-KR" dirty="0" err="1"/>
              <a:t>pInfo</a:t>
            </a:r>
            <a:r>
              <a:rPr lang="en-US" altLang="ko-KR" dirty="0"/>
              <a:t>-&gt;</a:t>
            </a:r>
            <a:r>
              <a:rPr lang="en-US" altLang="ko-KR" dirty="0" err="1"/>
              <a:t>openedStartTime</a:t>
            </a:r>
            <a:r>
              <a:rPr lang="en-US" altLang="ko-KR" dirty="0"/>
              <a:t>);</a:t>
            </a:r>
          </a:p>
          <a:p>
            <a:pPr marL="0" indent="0" defTabSz="360000">
              <a:buNone/>
            </a:pPr>
            <a:r>
              <a:rPr lang="en-US" altLang="ko-KR" dirty="0"/>
              <a:t>	case DOOR_CLOSING:</a:t>
            </a:r>
          </a:p>
          <a:p>
            <a:pPr marL="0" indent="0" defTabSz="360000">
              <a:buNone/>
            </a:pPr>
            <a:r>
              <a:rPr lang="en-US" altLang="ko-KR" dirty="0"/>
              <a:t>		return </a:t>
            </a:r>
            <a:r>
              <a:rPr lang="en-US" altLang="ko-KR" dirty="0" err="1"/>
              <a:t>checkDoorClosingTime</a:t>
            </a:r>
            <a:r>
              <a:rPr lang="en-US" altLang="ko-KR" dirty="0"/>
              <a:t>(</a:t>
            </a:r>
            <a:r>
              <a:rPr lang="en-US" altLang="ko-KR" dirty="0" err="1"/>
              <a:t>pInfo</a:t>
            </a:r>
            <a:r>
              <a:rPr lang="en-US" altLang="ko-KR" dirty="0"/>
              <a:t>-&gt;</a:t>
            </a:r>
            <a:r>
              <a:rPr lang="en-US" altLang="ko-KR" dirty="0" err="1"/>
              <a:t>closingStartTime</a:t>
            </a:r>
            <a:r>
              <a:rPr lang="en-US" altLang="ko-KR" dirty="0"/>
              <a:t>);</a:t>
            </a:r>
          </a:p>
          <a:p>
            <a:pPr marL="0" indent="0" defTabSz="360000">
              <a:buNone/>
            </a:pPr>
            <a:r>
              <a:rPr lang="en-US" altLang="ko-KR" dirty="0"/>
              <a:t>	default:</a:t>
            </a:r>
          </a:p>
          <a:p>
            <a:pPr marL="0" indent="0" defTabSz="360000">
              <a:buNone/>
            </a:pPr>
            <a:r>
              <a:rPr lang="en-US" altLang="ko-KR" dirty="0"/>
              <a:t>		return false;</a:t>
            </a:r>
          </a:p>
          <a:p>
            <a:pPr marL="0" indent="0" defTabSz="360000">
              <a:buNone/>
            </a:pPr>
            <a:r>
              <a:rPr lang="en-US" altLang="ko-KR" dirty="0"/>
              <a:t>	}</a:t>
            </a:r>
          </a:p>
          <a:p>
            <a:pPr marL="0" indent="0" defTabSz="36000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34075" y="1663700"/>
            <a:ext cx="5181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/>
              <a:t>State </a:t>
            </a:r>
            <a:r>
              <a:rPr lang="en-US" altLang="ko-KR" dirty="0" err="1"/>
              <a:t>ToNextState</a:t>
            </a:r>
            <a:r>
              <a:rPr lang="en-US" altLang="ko-KR" dirty="0"/>
              <a:t>(DoorInfo *</a:t>
            </a:r>
            <a:r>
              <a:rPr lang="en-US" altLang="ko-KR" dirty="0" err="1"/>
              <a:t>pInfo</a:t>
            </a:r>
            <a:r>
              <a:rPr lang="en-US" altLang="ko-KR" dirty="0"/>
              <a:t>, </a:t>
            </a:r>
            <a:r>
              <a:rPr lang="en-US" altLang="ko-KR" dirty="0" err="1"/>
              <a:t>ShortInt</a:t>
            </a:r>
            <a:r>
              <a:rPr lang="en-US" altLang="ko-KR" dirty="0"/>
              <a:t> </a:t>
            </a:r>
            <a:r>
              <a:rPr lang="en-US" altLang="ko-KR" dirty="0" err="1"/>
              <a:t>keyPressed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switch(</a:t>
            </a:r>
            <a:r>
              <a:rPr lang="en-US" altLang="ko-KR" dirty="0" err="1"/>
              <a:t>pInfo</a:t>
            </a:r>
            <a:r>
              <a:rPr lang="en-US" altLang="ko-KR" dirty="0"/>
              <a:t>-&gt;mode){</a:t>
            </a:r>
          </a:p>
          <a:p>
            <a:pPr marL="0" indent="0">
              <a:buNone/>
            </a:pPr>
            <a:r>
              <a:rPr lang="en-US" altLang="ko-KR" dirty="0"/>
              <a:t>	case DOOR_CLOSED:</a:t>
            </a:r>
          </a:p>
          <a:p>
            <a:pPr marL="0" indent="0">
              <a:buNone/>
            </a:pPr>
            <a:r>
              <a:rPr lang="en-US" altLang="ko-KR" dirty="0"/>
              <a:t>		return </a:t>
            </a:r>
            <a:r>
              <a:rPr lang="en-US" altLang="ko-KR" dirty="0" err="1"/>
              <a:t>openStart</a:t>
            </a:r>
            <a:r>
              <a:rPr lang="en-US" altLang="ko-KR" dirty="0"/>
              <a:t>(</a:t>
            </a:r>
            <a:r>
              <a:rPr lang="en-US" altLang="ko-KR" dirty="0" err="1"/>
              <a:t>pInfo</a:t>
            </a:r>
            <a:r>
              <a:rPr lang="en-US" altLang="ko-KR" dirty="0"/>
              <a:t>);		</a:t>
            </a:r>
          </a:p>
          <a:p>
            <a:pPr marL="0" indent="0">
              <a:buNone/>
            </a:pPr>
            <a:r>
              <a:rPr lang="en-US" altLang="ko-KR" dirty="0"/>
              <a:t>	case DOOR_OPENING:</a:t>
            </a:r>
          </a:p>
          <a:p>
            <a:pPr marL="0" indent="0">
              <a:buNone/>
            </a:pPr>
            <a:r>
              <a:rPr lang="en-US" altLang="ko-KR" dirty="0"/>
              <a:t>		return </a:t>
            </a:r>
            <a:r>
              <a:rPr lang="en-US" altLang="ko-KR" dirty="0" err="1"/>
              <a:t>openedStart</a:t>
            </a:r>
            <a:r>
              <a:rPr lang="en-US" altLang="ko-KR" dirty="0"/>
              <a:t>(</a:t>
            </a:r>
            <a:r>
              <a:rPr lang="en-US" altLang="ko-KR" dirty="0" err="1"/>
              <a:t>pInfo</a:t>
            </a:r>
            <a:r>
              <a:rPr lang="en-US" altLang="ko-KR" dirty="0"/>
              <a:t>, </a:t>
            </a:r>
            <a:r>
              <a:rPr lang="en-US" altLang="ko-KR" dirty="0" err="1"/>
              <a:t>keyPressed</a:t>
            </a:r>
            <a:r>
              <a:rPr lang="en-US" altLang="ko-KR" dirty="0"/>
              <a:t>);	</a:t>
            </a:r>
          </a:p>
          <a:p>
            <a:pPr marL="0" indent="0">
              <a:buNone/>
            </a:pPr>
            <a:r>
              <a:rPr lang="en-US" altLang="ko-KR" dirty="0"/>
              <a:t>	case DOOR_STOPPED: // </a:t>
            </a:r>
            <a:r>
              <a:rPr lang="ko-KR" altLang="en-US" dirty="0"/>
              <a:t>강제로 </a:t>
            </a:r>
            <a:r>
              <a:rPr lang="ko-KR" altLang="en-US" dirty="0" err="1"/>
              <a:t>멈춘경우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	</a:t>
            </a:r>
            <a:r>
              <a:rPr lang="en-US" altLang="ko-KR" dirty="0"/>
              <a:t>case DOOR_OPENED:</a:t>
            </a:r>
          </a:p>
          <a:p>
            <a:pPr marL="0" indent="0">
              <a:buNone/>
            </a:pPr>
            <a:r>
              <a:rPr lang="en-US" altLang="ko-KR" dirty="0"/>
              <a:t>		return </a:t>
            </a:r>
            <a:r>
              <a:rPr lang="en-US" altLang="ko-KR" dirty="0" err="1"/>
              <a:t>closeStart</a:t>
            </a:r>
            <a:r>
              <a:rPr lang="en-US" altLang="ko-KR" dirty="0"/>
              <a:t>(</a:t>
            </a:r>
            <a:r>
              <a:rPr lang="en-US" altLang="ko-KR" dirty="0" err="1"/>
              <a:t>pInfo</a:t>
            </a:r>
            <a:r>
              <a:rPr lang="en-US" altLang="ko-KR" dirty="0"/>
              <a:t>, </a:t>
            </a:r>
            <a:r>
              <a:rPr lang="en-US" altLang="ko-KR" dirty="0" err="1"/>
              <a:t>keyPressed</a:t>
            </a:r>
            <a:r>
              <a:rPr lang="en-US" altLang="ko-KR" dirty="0"/>
              <a:t>);		</a:t>
            </a:r>
          </a:p>
          <a:p>
            <a:pPr marL="0" indent="0">
              <a:buNone/>
            </a:pPr>
            <a:r>
              <a:rPr lang="en-US" altLang="ko-KR" dirty="0"/>
              <a:t>	case DOOR_CLOSING:</a:t>
            </a:r>
          </a:p>
          <a:p>
            <a:pPr marL="0" indent="0">
              <a:buNone/>
            </a:pPr>
            <a:r>
              <a:rPr lang="en-US" altLang="ko-KR" dirty="0"/>
              <a:t>		return </a:t>
            </a:r>
            <a:r>
              <a:rPr lang="en-US" altLang="ko-KR" dirty="0" err="1"/>
              <a:t>closingToNext</a:t>
            </a:r>
            <a:r>
              <a:rPr lang="en-US" altLang="ko-KR" dirty="0"/>
              <a:t>(</a:t>
            </a:r>
            <a:r>
              <a:rPr lang="en-US" altLang="ko-KR" dirty="0" err="1"/>
              <a:t>keyPressed</a:t>
            </a:r>
            <a:r>
              <a:rPr lang="en-US" altLang="ko-KR" dirty="0"/>
              <a:t>);		</a:t>
            </a:r>
          </a:p>
          <a:p>
            <a:pPr marL="0" indent="0">
              <a:buNone/>
            </a:pPr>
            <a:r>
              <a:rPr lang="en-US" altLang="ko-KR" dirty="0"/>
              <a:t>	default:</a:t>
            </a:r>
          </a:p>
          <a:p>
            <a:pPr marL="0" indent="0">
              <a:buNone/>
            </a:pPr>
            <a:r>
              <a:rPr lang="en-US" altLang="ko-KR" dirty="0"/>
              <a:t>		return </a:t>
            </a:r>
            <a:r>
              <a:rPr lang="en-US" altLang="ko-KR" dirty="0" err="1"/>
              <a:t>pInfo</a:t>
            </a:r>
            <a:r>
              <a:rPr lang="en-US" altLang="ko-KR" dirty="0"/>
              <a:t>-&gt;mode;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4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 열리고 닫히기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85826" y="1454150"/>
            <a:ext cx="4314824" cy="4527550"/>
          </a:xfrm>
        </p:spPr>
        <p:txBody>
          <a:bodyPr>
            <a:normAutofit/>
          </a:bodyPr>
          <a:lstStyle/>
          <a:p>
            <a:pPr marL="0" indent="0" defTabSz="360000">
              <a:buNone/>
            </a:pPr>
            <a:r>
              <a:rPr lang="en-US" altLang="ko-KR" sz="1100" dirty="0"/>
              <a:t>State </a:t>
            </a:r>
            <a:r>
              <a:rPr lang="en-US" altLang="ko-KR" sz="1100" dirty="0" err="1"/>
              <a:t>openStart</a:t>
            </a:r>
            <a:r>
              <a:rPr lang="en-US" altLang="ko-KR" sz="1100" dirty="0"/>
              <a:t>(DoorInfo *</a:t>
            </a:r>
            <a:r>
              <a:rPr lang="en-US" altLang="ko-KR" sz="1100" dirty="0" err="1"/>
              <a:t>pInfo</a:t>
            </a:r>
            <a:r>
              <a:rPr lang="en-US" altLang="ko-KR" sz="1100" dirty="0"/>
              <a:t>)</a:t>
            </a:r>
          </a:p>
          <a:p>
            <a:pPr marL="0" indent="0" defTabSz="360000">
              <a:buNone/>
            </a:pPr>
            <a:r>
              <a:rPr lang="en-US" altLang="ko-KR" sz="1100" dirty="0"/>
              <a:t>{</a:t>
            </a:r>
          </a:p>
          <a:p>
            <a:pPr marL="0" indent="0" defTabSz="36000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pInfo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openingStartTime.sec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CurrentTime.second</a:t>
            </a:r>
            <a:r>
              <a:rPr lang="en-US" altLang="ko-KR" sz="1100" dirty="0"/>
              <a:t>;</a:t>
            </a:r>
          </a:p>
          <a:p>
            <a:pPr marL="0" indent="0" defTabSz="36000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pInfo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openingStartTime.tenMili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tenMiliSec</a:t>
            </a:r>
            <a:r>
              <a:rPr lang="en-US" altLang="ko-KR" sz="1100" dirty="0"/>
              <a:t>;</a:t>
            </a:r>
          </a:p>
          <a:p>
            <a:pPr marL="0" indent="0" defTabSz="360000">
              <a:buNone/>
            </a:pPr>
            <a:r>
              <a:rPr lang="en-US" altLang="ko-KR" sz="1100" dirty="0"/>
              <a:t>	return DOOR_OPENING;</a:t>
            </a:r>
          </a:p>
          <a:p>
            <a:pPr marL="0" indent="0" defTabSz="360000">
              <a:buNone/>
            </a:pPr>
            <a:r>
              <a:rPr lang="en-US" altLang="ko-KR" sz="1100" dirty="0" smtClean="0"/>
              <a:t>}</a:t>
            </a:r>
          </a:p>
          <a:p>
            <a:pPr marL="0" indent="0" defTabSz="360000">
              <a:buNone/>
            </a:pPr>
            <a:endParaRPr lang="en-US" altLang="ko-KR" sz="1100" dirty="0"/>
          </a:p>
          <a:p>
            <a:pPr marL="0" indent="0" defTabSz="360000">
              <a:buNone/>
            </a:pPr>
            <a:r>
              <a:rPr lang="en-US" altLang="ko-KR" sz="1100" dirty="0"/>
              <a:t>State </a:t>
            </a:r>
            <a:r>
              <a:rPr lang="en-US" altLang="ko-KR" sz="1100" dirty="0" err="1"/>
              <a:t>openedStart</a:t>
            </a:r>
            <a:r>
              <a:rPr lang="en-US" altLang="ko-KR" sz="1100" dirty="0"/>
              <a:t>(DoorInfo *</a:t>
            </a:r>
            <a:r>
              <a:rPr lang="en-US" altLang="ko-KR" sz="1100" dirty="0" err="1"/>
              <a:t>pInfo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ShortInt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keyPressed</a:t>
            </a:r>
            <a:r>
              <a:rPr lang="en-US" altLang="ko-KR" sz="1100" dirty="0"/>
              <a:t>)</a:t>
            </a:r>
          </a:p>
          <a:p>
            <a:pPr marL="0" indent="0" defTabSz="360000">
              <a:buNone/>
            </a:pPr>
            <a:r>
              <a:rPr lang="en-US" altLang="ko-KR" sz="1100" dirty="0"/>
              <a:t>{</a:t>
            </a:r>
          </a:p>
          <a:p>
            <a:pPr marL="0" indent="0" defTabSz="36000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pInfo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openedStartTime.sec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CurrentTime.second</a:t>
            </a:r>
            <a:r>
              <a:rPr lang="en-US" altLang="ko-KR" sz="1100" dirty="0"/>
              <a:t>;</a:t>
            </a:r>
          </a:p>
          <a:p>
            <a:pPr marL="0" indent="0" defTabSz="36000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pInfo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openedStartTime.tenMili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tenMiliSec</a:t>
            </a:r>
            <a:r>
              <a:rPr lang="en-US" altLang="ko-KR" sz="1100" dirty="0"/>
              <a:t>;</a:t>
            </a:r>
          </a:p>
          <a:p>
            <a:pPr marL="0" indent="0" defTabSz="360000">
              <a:buNone/>
            </a:pPr>
            <a:r>
              <a:rPr lang="en-US" altLang="ko-KR" sz="1100" dirty="0"/>
              <a:t>	if (</a:t>
            </a:r>
            <a:r>
              <a:rPr lang="en-US" altLang="ko-KR" sz="1100" dirty="0" err="1"/>
              <a:t>keyPressed</a:t>
            </a:r>
            <a:r>
              <a:rPr lang="en-US" altLang="ko-KR" sz="1100" dirty="0"/>
              <a:t> == true) // </a:t>
            </a:r>
            <a:r>
              <a:rPr lang="ko-KR" altLang="en-US" sz="1100" dirty="0"/>
              <a:t>강제로 멈춤</a:t>
            </a:r>
          </a:p>
          <a:p>
            <a:pPr marL="0" indent="0" defTabSz="360000">
              <a:buNone/>
            </a:pPr>
            <a:r>
              <a:rPr lang="ko-KR" altLang="en-US" sz="1100" dirty="0"/>
              <a:t>		</a:t>
            </a:r>
            <a:r>
              <a:rPr lang="en-US" altLang="ko-KR" sz="1100" dirty="0"/>
              <a:t>return DOOR_STOPPED;</a:t>
            </a:r>
          </a:p>
          <a:p>
            <a:pPr marL="0" indent="0" defTabSz="360000">
              <a:buNone/>
            </a:pPr>
            <a:r>
              <a:rPr lang="en-US" altLang="ko-KR" sz="1100" dirty="0"/>
              <a:t>	else</a:t>
            </a:r>
          </a:p>
          <a:p>
            <a:pPr marL="0" indent="0" defTabSz="360000">
              <a:buNone/>
            </a:pPr>
            <a:r>
              <a:rPr lang="en-US" altLang="ko-KR" sz="1100" dirty="0"/>
              <a:t>		return DOOR_OPENED;</a:t>
            </a:r>
          </a:p>
          <a:p>
            <a:pPr marL="0" indent="0" defTabSz="360000">
              <a:buNone/>
            </a:pPr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00651" y="1454150"/>
            <a:ext cx="46005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dirty="0"/>
              <a:t>State </a:t>
            </a:r>
            <a:r>
              <a:rPr lang="en-US" altLang="ko-KR" sz="1100" dirty="0" err="1"/>
              <a:t>closeStart</a:t>
            </a:r>
            <a:r>
              <a:rPr lang="en-US" altLang="ko-KR" sz="1100" dirty="0"/>
              <a:t>(DoorInfo *</a:t>
            </a:r>
            <a:r>
              <a:rPr lang="en-US" altLang="ko-KR" sz="1100" dirty="0" err="1"/>
              <a:t>pInfo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ShortInt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keyPressed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pInfo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closingStartTime.sec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CurrentTime.second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pInfo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closingStartTime.tenMili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tenMiliSec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/>
              <a:t>	return DOOR_CLOSING;</a:t>
            </a:r>
          </a:p>
          <a:p>
            <a:pPr marL="0" indent="0">
              <a:buNone/>
            </a:pPr>
            <a:r>
              <a:rPr lang="en-US" altLang="ko-KR" sz="1100" dirty="0" smtClean="0"/>
              <a:t>}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State </a:t>
            </a:r>
            <a:r>
              <a:rPr lang="en-US" altLang="ko-KR" sz="1100" dirty="0" err="1"/>
              <a:t>closingToNext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ShortInt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keyPressed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/>
              <a:t>	if (</a:t>
            </a:r>
            <a:r>
              <a:rPr lang="en-US" altLang="ko-KR" sz="1100" dirty="0" err="1"/>
              <a:t>keyPressed</a:t>
            </a:r>
            <a:r>
              <a:rPr lang="en-US" altLang="ko-KR" sz="1100" dirty="0"/>
              <a:t> == true) // </a:t>
            </a:r>
            <a:r>
              <a:rPr lang="ko-KR" altLang="en-US" sz="1100" dirty="0"/>
              <a:t>강제로 멈춤</a:t>
            </a:r>
          </a:p>
          <a:p>
            <a:pPr marL="0" indent="0">
              <a:buNone/>
            </a:pPr>
            <a:r>
              <a:rPr lang="ko-KR" altLang="en-US" sz="1100" dirty="0"/>
              <a:t>		</a:t>
            </a:r>
            <a:r>
              <a:rPr lang="en-US" altLang="ko-KR" sz="1100" dirty="0"/>
              <a:t>return DOOR_STOPPED;</a:t>
            </a:r>
          </a:p>
          <a:p>
            <a:pPr marL="0" indent="0">
              <a:buNone/>
            </a:pPr>
            <a:r>
              <a:rPr lang="en-US" altLang="ko-KR" sz="1100" dirty="0"/>
              <a:t>	else</a:t>
            </a:r>
          </a:p>
          <a:p>
            <a:pPr marL="0" indent="0">
              <a:buNone/>
            </a:pPr>
            <a:r>
              <a:rPr lang="en-US" altLang="ko-KR" sz="1100" dirty="0"/>
              <a:t>		return DOOR_CLOSED;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8411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 열리고 닫히기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52501" y="1692275"/>
            <a:ext cx="4362450" cy="4351338"/>
          </a:xfrm>
        </p:spPr>
        <p:txBody>
          <a:bodyPr>
            <a:normAutofit fontScale="92500" lnSpcReduction="10000"/>
          </a:bodyPr>
          <a:lstStyle/>
          <a:p>
            <a:pPr marL="0" indent="0" defTabSz="360000">
              <a:buNone/>
            </a:pPr>
            <a:r>
              <a:rPr lang="en-US" altLang="ko-KR" sz="1100" b="1" dirty="0"/>
              <a:t>#define	OPENING_SECOND		5</a:t>
            </a:r>
          </a:p>
          <a:p>
            <a:pPr marL="0" indent="0" defTabSz="360000">
              <a:buNone/>
            </a:pPr>
            <a:r>
              <a:rPr lang="en-US" altLang="ko-KR" sz="1100" b="1" dirty="0"/>
              <a:t>#define	OPENED_SECOND		</a:t>
            </a:r>
            <a:r>
              <a:rPr lang="en-US" altLang="ko-KR" sz="1100" b="1" dirty="0" smtClean="0"/>
              <a:t>	5</a:t>
            </a:r>
            <a:endParaRPr lang="en-US" altLang="ko-KR" sz="1100" b="1" dirty="0"/>
          </a:p>
          <a:p>
            <a:pPr marL="0" indent="0" defTabSz="360000">
              <a:buNone/>
            </a:pPr>
            <a:r>
              <a:rPr lang="en-US" altLang="ko-KR" sz="1100" b="1" dirty="0"/>
              <a:t>#define	CLOSING_SECOND		</a:t>
            </a:r>
            <a:r>
              <a:rPr lang="en-US" altLang="ko-KR" sz="1100" b="1" dirty="0" smtClean="0"/>
              <a:t>5</a:t>
            </a:r>
          </a:p>
          <a:p>
            <a:pPr marL="0" indent="0" defTabSz="360000">
              <a:buNone/>
            </a:pPr>
            <a:endParaRPr lang="en-US" altLang="ko-KR" sz="1100" dirty="0"/>
          </a:p>
          <a:p>
            <a:pPr marL="0" indent="0" defTabSz="360000">
              <a:buNone/>
            </a:pPr>
            <a:r>
              <a:rPr lang="en-US" altLang="ko-KR" sz="1100" dirty="0" err="1"/>
              <a:t>bool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checkDoorOpeningTime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SecondAndTenMili</a:t>
            </a:r>
            <a:r>
              <a:rPr lang="en-US" altLang="ko-KR" sz="1100" dirty="0"/>
              <a:t> </a:t>
            </a:r>
            <a:r>
              <a:rPr lang="en-US" altLang="ko-KR" sz="1100" dirty="0" err="1"/>
              <a:t>openingStartTime</a:t>
            </a:r>
            <a:r>
              <a:rPr lang="en-US" altLang="ko-KR" sz="1100" dirty="0"/>
              <a:t>)</a:t>
            </a:r>
          </a:p>
          <a:p>
            <a:pPr marL="0" indent="0" defTabSz="360000">
              <a:buNone/>
            </a:pPr>
            <a:r>
              <a:rPr lang="en-US" altLang="ko-KR" sz="1100" dirty="0"/>
              <a:t>{</a:t>
            </a:r>
          </a:p>
          <a:p>
            <a:pPr marL="0" indent="0" defTabSz="360000">
              <a:buNone/>
            </a:pPr>
            <a:r>
              <a:rPr lang="en-US" altLang="ko-KR" sz="1100" dirty="0"/>
              <a:t>	</a:t>
            </a:r>
            <a:r>
              <a:rPr lang="en-US" altLang="ko-KR" sz="1100" b="1" dirty="0" err="1"/>
              <a:t>ShortInt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secDiff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CurrentTime.second</a:t>
            </a:r>
            <a:r>
              <a:rPr lang="en-US" altLang="ko-KR" sz="1100" b="1" dirty="0"/>
              <a:t> - </a:t>
            </a:r>
            <a:r>
              <a:rPr lang="en-US" altLang="ko-KR" sz="1100" b="1" dirty="0" err="1"/>
              <a:t>openingStartTime.sec</a:t>
            </a:r>
            <a:r>
              <a:rPr lang="en-US" altLang="ko-KR" sz="1100" b="1" dirty="0"/>
              <a:t>;</a:t>
            </a:r>
          </a:p>
          <a:p>
            <a:pPr marL="0" indent="0" defTabSz="360000">
              <a:buNone/>
            </a:pPr>
            <a:r>
              <a:rPr lang="en-US" altLang="ko-KR" sz="1100" b="1" dirty="0"/>
              <a:t>	</a:t>
            </a:r>
            <a:r>
              <a:rPr lang="en-US" altLang="ko-KR" sz="1100" dirty="0" err="1"/>
              <a:t>ShowNumber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secDiff</a:t>
            </a:r>
            <a:r>
              <a:rPr lang="en-US" altLang="ko-KR" sz="1100" dirty="0"/>
              <a:t>, DEBUG_ROW, COL_HOUR);</a:t>
            </a:r>
          </a:p>
          <a:p>
            <a:pPr marL="0" indent="0" defTabSz="360000">
              <a:buNone/>
            </a:pPr>
            <a:r>
              <a:rPr lang="en-US" altLang="ko-KR" sz="1100" b="1" dirty="0"/>
              <a:t>	if ( </a:t>
            </a:r>
            <a:r>
              <a:rPr lang="en-US" altLang="ko-KR" sz="1100" b="1" dirty="0" err="1"/>
              <a:t>secDiff</a:t>
            </a:r>
            <a:r>
              <a:rPr lang="en-US" altLang="ko-KR" sz="1100" b="1" dirty="0"/>
              <a:t> == OPENING_SECOND &amp;&amp;</a:t>
            </a:r>
          </a:p>
          <a:p>
            <a:pPr marL="0" indent="0" defTabSz="360000">
              <a:buNone/>
            </a:pPr>
            <a:r>
              <a:rPr lang="en-US" altLang="ko-KR" sz="1100" b="1" dirty="0"/>
              <a:t>		</a:t>
            </a:r>
            <a:r>
              <a:rPr lang="en-US" altLang="ko-KR" sz="1100" b="1" dirty="0" err="1"/>
              <a:t>openingStartTime.tenMili</a:t>
            </a:r>
            <a:r>
              <a:rPr lang="en-US" altLang="ko-KR" sz="1100" b="1" dirty="0"/>
              <a:t> &gt;= </a:t>
            </a:r>
            <a:r>
              <a:rPr lang="en-US" altLang="ko-KR" sz="1100" b="1" dirty="0" err="1"/>
              <a:t>tenMiliSec</a:t>
            </a:r>
            <a:r>
              <a:rPr lang="en-US" altLang="ko-KR" sz="1100" b="1" dirty="0"/>
              <a:t> </a:t>
            </a:r>
          </a:p>
          <a:p>
            <a:pPr marL="0" indent="0" defTabSz="360000">
              <a:buNone/>
            </a:pPr>
            <a:r>
              <a:rPr lang="ko-KR" altLang="en-US" sz="1100" b="1" dirty="0"/>
              <a:t>		</a:t>
            </a:r>
            <a:r>
              <a:rPr lang="en-US" altLang="ko-KR" sz="1100" b="1" dirty="0"/>
              <a:t>|| </a:t>
            </a:r>
            <a:r>
              <a:rPr lang="en-US" altLang="ko-KR" sz="1100" b="1" dirty="0" err="1"/>
              <a:t>secDiff</a:t>
            </a:r>
            <a:r>
              <a:rPr lang="en-US" altLang="ko-KR" sz="1100" b="1" dirty="0"/>
              <a:t> &gt; OPENING_SECOND</a:t>
            </a:r>
          </a:p>
          <a:p>
            <a:pPr marL="0" indent="0" defTabSz="360000">
              <a:buNone/>
            </a:pPr>
            <a:r>
              <a:rPr lang="en-US" altLang="ko-KR" sz="1100" dirty="0"/>
              <a:t>		){</a:t>
            </a:r>
          </a:p>
          <a:p>
            <a:pPr marL="0" indent="0" defTabSz="360000">
              <a:buNone/>
            </a:pPr>
            <a:r>
              <a:rPr lang="en-US" altLang="ko-KR" sz="1100" dirty="0"/>
              <a:t>		return true;</a:t>
            </a:r>
          </a:p>
          <a:p>
            <a:pPr marL="0" indent="0" defTabSz="360000">
              <a:buNone/>
            </a:pPr>
            <a:r>
              <a:rPr lang="en-US" altLang="ko-KR" sz="1100" dirty="0"/>
              <a:t>		}</a:t>
            </a:r>
          </a:p>
          <a:p>
            <a:pPr marL="0" indent="0" defTabSz="360000">
              <a:buNone/>
            </a:pPr>
            <a:r>
              <a:rPr lang="en-US" altLang="ko-KR" sz="1100" dirty="0"/>
              <a:t>	else</a:t>
            </a:r>
          </a:p>
          <a:p>
            <a:pPr marL="0" indent="0" defTabSz="360000">
              <a:buNone/>
            </a:pPr>
            <a:r>
              <a:rPr lang="en-US" altLang="ko-KR" sz="1100" dirty="0"/>
              <a:t>		return false;</a:t>
            </a:r>
          </a:p>
          <a:p>
            <a:pPr marL="0" indent="0" defTabSz="360000">
              <a:buNone/>
            </a:pPr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0" y="1690688"/>
            <a:ext cx="460057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doorOpenControl</a:t>
            </a:r>
            <a:r>
              <a:rPr lang="en-US" altLang="ko-KR" sz="1100" dirty="0"/>
              <a:t>(DoorInfo *</a:t>
            </a:r>
            <a:r>
              <a:rPr lang="en-US" altLang="ko-KR" sz="1100" dirty="0" err="1"/>
              <a:t>pInfo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StepMotorForward</a:t>
            </a:r>
            <a:r>
              <a:rPr lang="en-US" altLang="ko-KR" sz="1100" dirty="0"/>
              <a:t>();</a:t>
            </a:r>
          </a:p>
          <a:p>
            <a:pPr marL="0" indent="0">
              <a:buNone/>
            </a:pPr>
            <a:r>
              <a:rPr lang="en-US" altLang="ko-KR" sz="1100" dirty="0"/>
              <a:t>	return 0;</a:t>
            </a:r>
          </a:p>
          <a:p>
            <a:pPr marL="0" indent="0">
              <a:buNone/>
            </a:pPr>
            <a:r>
              <a:rPr lang="en-US" altLang="ko-KR" sz="1100" dirty="0" smtClean="0"/>
              <a:t>}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doorStopControl</a:t>
            </a:r>
            <a:r>
              <a:rPr lang="en-US" altLang="ko-KR" sz="1100" dirty="0"/>
              <a:t>(DoorInfo *</a:t>
            </a:r>
            <a:r>
              <a:rPr lang="en-US" altLang="ko-KR" sz="1100" dirty="0" err="1"/>
              <a:t>pInfo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StepMotorStop</a:t>
            </a:r>
            <a:r>
              <a:rPr lang="en-US" altLang="ko-KR" sz="1100" dirty="0"/>
              <a:t>();	</a:t>
            </a:r>
          </a:p>
          <a:p>
            <a:pPr marL="0" indent="0">
              <a:buNone/>
            </a:pPr>
            <a:r>
              <a:rPr lang="en-US" altLang="ko-KR" sz="1100" dirty="0"/>
              <a:t>	return 0;</a:t>
            </a:r>
          </a:p>
          <a:p>
            <a:pPr marL="0" indent="0">
              <a:buNone/>
            </a:pPr>
            <a:r>
              <a:rPr lang="en-US" altLang="ko-KR" sz="1100" dirty="0" smtClean="0"/>
              <a:t>}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doorCloseControl</a:t>
            </a:r>
            <a:r>
              <a:rPr lang="en-US" altLang="ko-KR" sz="1100" dirty="0"/>
              <a:t>(DoorInfo *</a:t>
            </a:r>
            <a:r>
              <a:rPr lang="en-US" altLang="ko-KR" sz="1100" dirty="0" err="1"/>
              <a:t>pInfo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StepMotorBackward</a:t>
            </a:r>
            <a:r>
              <a:rPr lang="en-US" altLang="ko-KR" sz="1100" dirty="0"/>
              <a:t>();</a:t>
            </a:r>
          </a:p>
          <a:p>
            <a:pPr marL="0" indent="0">
              <a:buNone/>
            </a:pPr>
            <a:r>
              <a:rPr lang="en-US" altLang="ko-KR" sz="1100" dirty="0"/>
              <a:t>	return 0;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8559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한글이 표시된 </a:t>
            </a:r>
            <a:r>
              <a:rPr lang="en-US" altLang="ko-KR" dirty="0" smtClean="0"/>
              <a:t>LCD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727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 만들기의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제공된 예제소스에는 </a:t>
            </a:r>
            <a:r>
              <a:rPr lang="en-US" altLang="ko-KR" dirty="0" smtClean="0"/>
              <a:t>L</a:t>
            </a:r>
            <a:r>
              <a:rPr lang="ko-KR" altLang="en-US" dirty="0" smtClean="0"/>
              <a:t>자가 없었다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그래서 </a:t>
            </a:r>
            <a:r>
              <a:rPr lang="en-US" altLang="ko-KR" dirty="0" smtClean="0"/>
              <a:t>L</a:t>
            </a:r>
            <a:r>
              <a:rPr lang="ko-KR" altLang="en-US" dirty="0" smtClean="0"/>
              <a:t>자를 만들기 위해</a:t>
            </a:r>
            <a:r>
              <a:rPr lang="en-US" altLang="ko-KR" dirty="0" smtClean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자와 </a:t>
            </a:r>
            <a:r>
              <a:rPr lang="en-US" altLang="ko-KR" dirty="0" smtClean="0"/>
              <a:t>I</a:t>
            </a:r>
            <a:r>
              <a:rPr lang="ko-KR" altLang="en-US" dirty="0" smtClean="0"/>
              <a:t>자를 </a:t>
            </a:r>
            <a:r>
              <a:rPr lang="ko-KR" altLang="en-US" dirty="0" smtClean="0"/>
              <a:t>분석하게 되었다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제공된 예제코드를 보니 그래픽 </a:t>
            </a:r>
            <a:r>
              <a:rPr lang="en-US" altLang="ko-KR" dirty="0"/>
              <a:t>LCD</a:t>
            </a:r>
            <a:r>
              <a:rPr lang="ko-KR" altLang="en-US" dirty="0"/>
              <a:t>에 글자 표시할 때 다음과 같이 표현되어 있었다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fr-FR" altLang="ko-KR" dirty="0"/>
              <a:t>const char font_A[8] = { 0x00,0x40,0x70,0x1D,0x17,0x1F,0x78,0x60 }; // 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71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글자 만들기의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dirty="0" smtClean="0"/>
              <a:t>A</a:t>
            </a:r>
            <a:r>
              <a:rPr lang="ko-KR" altLang="en-US" dirty="0" smtClean="0"/>
              <a:t>자와 </a:t>
            </a:r>
            <a:r>
              <a:rPr lang="en-US" altLang="ko-KR" dirty="0" smtClean="0"/>
              <a:t>I</a:t>
            </a:r>
            <a:r>
              <a:rPr lang="ko-KR" altLang="en-US" dirty="0" smtClean="0"/>
              <a:t>자를 다음과 같이 노트에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 형태로 적어서 분석하였다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72" y="3106710"/>
            <a:ext cx="5204012" cy="29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글자 만들기의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ko-KR" altLang="en-US" dirty="0" smtClean="0"/>
              <a:t>이 규칙을 정확하게 분석하기 위해서 다음과 같이 </a:t>
            </a:r>
            <a:r>
              <a:rPr lang="en-US" altLang="ko-KR" dirty="0" smtClean="0"/>
              <a:t>L</a:t>
            </a:r>
            <a:r>
              <a:rPr lang="ko-KR" altLang="en-US" dirty="0" smtClean="0"/>
              <a:t>자를 만들었다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26" y="2371446"/>
            <a:ext cx="5485696" cy="363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글자 만들기의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ko-KR" dirty="0" smtClean="0"/>
              <a:t>L</a:t>
            </a:r>
            <a:r>
              <a:rPr lang="ko-KR" altLang="en-US" dirty="0" smtClean="0"/>
              <a:t>자가 잘 만들어 졌는지 테스트해 보았다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endParaRPr lang="en-US" altLang="ko-KR" dirty="0"/>
          </a:p>
          <a:p>
            <a:pPr marL="514350" indent="-514350">
              <a:buFont typeface="+mj-lt"/>
              <a:buAutoNum type="arabicPeriod" startAt="4"/>
            </a:pPr>
            <a:endParaRPr lang="en-US" altLang="ko-KR" dirty="0" smtClean="0"/>
          </a:p>
          <a:p>
            <a:pPr marL="514350" indent="-514350">
              <a:buFont typeface="+mj-lt"/>
              <a:buAutoNum type="arabicPeriod" startAt="4"/>
            </a:pPr>
            <a:endParaRPr lang="en-US" altLang="ko-KR" dirty="0" smtClean="0"/>
          </a:p>
          <a:p>
            <a:pPr marL="514350" indent="-514350">
              <a:buFont typeface="+mj-lt"/>
              <a:buAutoNum type="arabicPeriod" startAt="4"/>
            </a:pPr>
            <a:endParaRPr lang="en-US" altLang="ko-KR" dirty="0"/>
          </a:p>
          <a:p>
            <a:pPr marL="514350" indent="-514350">
              <a:buFont typeface="+mj-lt"/>
              <a:buAutoNum type="arabicPeriod" startAt="4"/>
            </a:pPr>
            <a:r>
              <a:rPr lang="ko-KR" altLang="en-US" dirty="0" smtClean="0"/>
              <a:t>성공적으로 만들어 졌지만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만드는데 시간이 </a:t>
            </a:r>
            <a:r>
              <a:rPr lang="ko-KR" altLang="en-US" dirty="0" err="1" smtClean="0"/>
              <a:t>오래걸렸다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그래서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사용하여 글자 </a:t>
            </a:r>
            <a:r>
              <a:rPr lang="ko-KR" altLang="en-US" dirty="0" err="1" smtClean="0"/>
              <a:t>제작기를</a:t>
            </a:r>
            <a:r>
              <a:rPr lang="ko-KR" altLang="en-US" dirty="0" smtClean="0"/>
              <a:t> 만들었다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 descr="C:\Users\kimjin\Desktop\마이크로프로세서\프로젝트\L자 시행착오 - 줄인거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57" y="2486946"/>
            <a:ext cx="2407285" cy="744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C:\Users\kimjin\Desktop\마이크로프로세서\프로젝트\L자 확인 - 줄인거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371" y="3286200"/>
            <a:ext cx="5723255" cy="694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30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한글로 표시하기로 결심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자바코드는 </a:t>
            </a:r>
            <a:r>
              <a:rPr lang="en-US" altLang="ko-KR" sz="2000" dirty="0" smtClean="0"/>
              <a:t>250</a:t>
            </a:r>
            <a:r>
              <a:rPr lang="ko-KR" altLang="en-US" sz="2000" dirty="0" smtClean="0"/>
              <a:t>줄 정도 나왔다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다음과 같은 모양을 하고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98" y="2668775"/>
            <a:ext cx="9739204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분석한 규칙을 자바코드로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분석한 부분을 자바코드로 표현한 부분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만들어 져야 할 코드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{</a:t>
            </a:r>
            <a:r>
              <a:rPr lang="en-US" altLang="ko-KR" sz="2000" dirty="0"/>
              <a:t>0X10, 0X12, 0XD5, 0XD5, 0XD5, 0X12, 0X10, 0X00</a:t>
            </a:r>
            <a:r>
              <a:rPr lang="en-US" altLang="ko-KR" sz="2000" dirty="0" smtClean="0"/>
              <a:t>}</a:t>
            </a:r>
          </a:p>
          <a:p>
            <a:pPr>
              <a:buFontTx/>
              <a:buChar char="-"/>
            </a:pPr>
            <a:r>
              <a:rPr lang="ko-KR" altLang="en-US" sz="2200" dirty="0" smtClean="0"/>
              <a:t>위 </a:t>
            </a:r>
            <a:r>
              <a:rPr lang="ko-KR" altLang="en-US" sz="2200" dirty="0"/>
              <a:t>배열은 각 행</a:t>
            </a:r>
            <a:r>
              <a:rPr lang="en-US" altLang="ko-KR" sz="2200" dirty="0"/>
              <a:t> </a:t>
            </a:r>
            <a:r>
              <a:rPr lang="ko-KR" altLang="en-US" sz="2200" dirty="0"/>
              <a:t>별로 값이 있으며</a:t>
            </a:r>
            <a:r>
              <a:rPr lang="en-US" altLang="ko-KR" sz="2200" dirty="0"/>
              <a:t>, </a:t>
            </a:r>
            <a:r>
              <a:rPr lang="ko-KR" altLang="en-US" sz="2200" dirty="0" smtClean="0"/>
              <a:t>그 </a:t>
            </a:r>
            <a:r>
              <a:rPr lang="ko-KR" altLang="en-US" sz="2200" dirty="0"/>
              <a:t>값은 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ko-KR" altLang="en-US" sz="2200" dirty="0" smtClean="0"/>
              <a:t>그 행에 어떤 열에 점을 찍어야 할 지를 보여준다</a:t>
            </a:r>
            <a:r>
              <a:rPr lang="en-US" altLang="ko-KR" sz="2200" dirty="0" smtClean="0"/>
              <a:t>.</a:t>
            </a:r>
          </a:p>
          <a:p>
            <a:pPr marL="0" indent="0">
              <a:buNone/>
            </a:pPr>
            <a:r>
              <a:rPr lang="en-US" altLang="ko-KR" sz="20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result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[] = </a:t>
            </a:r>
            <a:r>
              <a:rPr lang="en-US" altLang="ko-KR" sz="2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Main.</a:t>
            </a:r>
            <a:r>
              <a:rPr lang="en-US" altLang="ko-KR" sz="2000" b="1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cols</a:t>
            </a:r>
            <a:r>
              <a:rPr lang="en-US" altLang="ko-KR" sz="2000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altLang="ko-KR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Main.</a:t>
            </a:r>
            <a:r>
              <a:rPr lang="en-US" altLang="ko-KR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rows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20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altLang="ko-KR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altLang="ko-KR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Main.</a:t>
            </a:r>
            <a:r>
              <a:rPr lang="en-US" altLang="ko-KR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cols</a:t>
            </a:r>
            <a:r>
              <a:rPr lang="en-US" altLang="ko-KR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if</a:t>
            </a:r>
            <a:r>
              <a:rPr lang="en-US" altLang="ko-KR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Main.</a:t>
            </a:r>
            <a:r>
              <a:rPr lang="en-US" altLang="ko-KR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record</a:t>
            </a:r>
            <a:r>
              <a:rPr lang="en-US" altLang="ko-KR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]){ // </a:t>
            </a:r>
            <a:r>
              <a:rPr lang="ko-KR" alt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점 찍은 경우</a:t>
            </a:r>
            <a:endParaRPr lang="en-US" altLang="ko-KR" sz="2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result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 |= 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 &lt;&lt; </a:t>
            </a:r>
            <a:r>
              <a:rPr lang="en-US" altLang="ko-K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153" y="2197107"/>
            <a:ext cx="3551228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4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16</a:t>
            </a:r>
            <a:r>
              <a:rPr lang="ko-KR" altLang="en-US" sz="2800" dirty="0" smtClean="0"/>
              <a:t>진수에 </a:t>
            </a:r>
            <a:r>
              <a:rPr lang="en-US" altLang="ko-KR" sz="2800" dirty="0" smtClean="0"/>
              <a:t>0x, </a:t>
            </a:r>
            <a:r>
              <a:rPr lang="ko-KR" altLang="en-US" sz="2800" dirty="0" smtClean="0"/>
              <a:t>콤마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중괄호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세미콜론을 </a:t>
            </a:r>
            <a:r>
              <a:rPr lang="ko-KR" altLang="en-US" sz="2800" dirty="0" err="1" smtClean="0"/>
              <a:t>붙혀서</a:t>
            </a:r>
            <a:r>
              <a:rPr lang="ko-KR" altLang="en-US" sz="2800" dirty="0" smtClean="0"/>
              <a:t> 조립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9478818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분석한 부분을 자바코드로 표현한 부분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만들어 져야 할 </a:t>
            </a:r>
            <a:r>
              <a:rPr lang="ko-KR" altLang="en-US" sz="2000" dirty="0" smtClean="0"/>
              <a:t>코드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{</a:t>
            </a:r>
            <a:r>
              <a:rPr lang="en-US" altLang="ko-KR" sz="2000" dirty="0"/>
              <a:t>0X10, 0X12, 0XD5, 0XD5, 0XD5, 0X12, 0X10, 0X00</a:t>
            </a:r>
            <a:r>
              <a:rPr lang="en-US" altLang="ko-KR" sz="2000" dirty="0" smtClean="0"/>
              <a:t>}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String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getHex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iv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hex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hex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toHexString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iv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toUpperCase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hex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()==1)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hex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hex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hex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"0X"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hex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 return</a:t>
            </a:r>
            <a:r>
              <a:rPr lang="en-US" altLang="ko-KR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hex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 smtClean="0"/>
          </a:p>
          <a:p>
            <a:r>
              <a:rPr lang="ko-KR" altLang="en-US" sz="2000" dirty="0" smtClean="0"/>
              <a:t>다음과 같이 </a:t>
            </a:r>
            <a:r>
              <a:rPr lang="ko-KR" altLang="en-US" sz="2000" dirty="0" err="1" smtClean="0"/>
              <a:t>붙혀넣기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err="1" smtClean="0"/>
              <a:t>const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char </a:t>
            </a:r>
            <a:r>
              <a:rPr lang="en-US" altLang="ko-KR" sz="2000" dirty="0" err="1"/>
              <a:t>font_Um</a:t>
            </a:r>
            <a:r>
              <a:rPr lang="en-US" altLang="ko-KR" sz="2000" dirty="0"/>
              <a:t>[8] = {0X10, 0XD2, 0XD5, 0XD5, 0XD5, 0XD2, 0X10, 0X00</a:t>
            </a:r>
            <a:r>
              <a:rPr lang="en-US" altLang="ko-KR" sz="2000" dirty="0" smtClean="0"/>
              <a:t>};</a:t>
            </a:r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614391" y="2928505"/>
            <a:ext cx="42579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"{"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explainText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getHex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rows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s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s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getHex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"};"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13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534</Words>
  <Application>Microsoft Office PowerPoint</Application>
  <PresentationFormat>와이드스크린</PresentationFormat>
  <Paragraphs>240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Consolas</vt:lpstr>
      <vt:lpstr>Office 테마</vt:lpstr>
      <vt:lpstr>만든 기능</vt:lpstr>
      <vt:lpstr>한글이 표시된 LCD</vt:lpstr>
      <vt:lpstr>글자 만들기의 과정</vt:lpstr>
      <vt:lpstr>글자 만들기의 과정</vt:lpstr>
      <vt:lpstr>글자 만들기의 과정</vt:lpstr>
      <vt:lpstr>글자 만들기의 과정</vt:lpstr>
      <vt:lpstr>한글로 표시하기로 결심</vt:lpstr>
      <vt:lpstr>분석한 규칙을 자바코드로 표현</vt:lpstr>
      <vt:lpstr>16진수에 0x, 콤마, 중괄호, 세미콜론을 붙혀서 조립</vt:lpstr>
      <vt:lpstr>시간표시</vt:lpstr>
      <vt:lpstr>통 열리고 닫히기</vt:lpstr>
      <vt:lpstr>통 열리고 닫히기</vt:lpstr>
      <vt:lpstr>통 열리고 닫히기</vt:lpstr>
      <vt:lpstr>통 열리고 닫히기</vt:lpstr>
      <vt:lpstr>통 열리고 닫히기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실행 과정</dc:title>
  <dc:creator>김진희</dc:creator>
  <cp:lastModifiedBy>김진희</cp:lastModifiedBy>
  <cp:revision>74</cp:revision>
  <dcterms:created xsi:type="dcterms:W3CDTF">2015-06-06T14:52:20Z</dcterms:created>
  <dcterms:modified xsi:type="dcterms:W3CDTF">2015-06-10T17:45:29Z</dcterms:modified>
</cp:coreProperties>
</file>