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재홍" userId="acc8fecd2f53a516" providerId="LiveId" clId="{8D0C9AD2-9B18-4DE9-B90B-D430CAD8DF69}"/>
    <pc:docChg chg="modSld">
      <pc:chgData name="김 재홍" userId="acc8fecd2f53a516" providerId="LiveId" clId="{8D0C9AD2-9B18-4DE9-B90B-D430CAD8DF69}" dt="2021-12-29T14:36:26.428" v="2" actId="20577"/>
      <pc:docMkLst>
        <pc:docMk/>
      </pc:docMkLst>
      <pc:sldChg chg="modSp mod">
        <pc:chgData name="김 재홍" userId="acc8fecd2f53a516" providerId="LiveId" clId="{8D0C9AD2-9B18-4DE9-B90B-D430CAD8DF69}" dt="2021-12-29T14:36:26.428" v="2" actId="20577"/>
        <pc:sldMkLst>
          <pc:docMk/>
          <pc:sldMk cId="1094664018" sldId="260"/>
        </pc:sldMkLst>
        <pc:spChg chg="mod">
          <ac:chgData name="김 재홍" userId="acc8fecd2f53a516" providerId="LiveId" clId="{8D0C9AD2-9B18-4DE9-B90B-D430CAD8DF69}" dt="2021-12-29T14:36:26.428" v="2" actId="20577"/>
          <ac:spMkLst>
            <pc:docMk/>
            <pc:sldMk cId="1094664018" sldId="260"/>
            <ac:spMk id="6" creationId="{E8855CEF-A3C8-49FA-957F-DDC03DB294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91A89-5501-4808-A394-B92B218E5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20660-B4E5-445F-B110-B0DE87481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E3E7-A784-45ED-B43A-32644A1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D48FC-0576-4AB6-A5FA-F2F44BF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D4EE7-1AA5-49DA-A403-CC91DE8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3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E1CAB-1407-4300-A858-528D7CBD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CC3D4-9859-411A-B516-3B02019B8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47C6D-6892-4C74-B427-DE1822B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3178-9AD1-4613-A6EE-F574DC51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ACD48-7C50-42CC-8282-2848EF8B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BB9BEC-D726-402B-B9F9-C3CEFE40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31B4C-F284-4B47-A0C6-61EFFC515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F082-2D14-43DA-915B-0975A76B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5AEE7-3E81-4F87-A80F-0A2C8A55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0DD43-9CD6-4C91-B64C-0F4C7DC5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04A6-DB92-4651-8D3B-8EE02C17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0D551-6096-42B3-8F83-1A8824A9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7CEDE-35EF-4E67-97BC-0DFC030F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AB677-B6D9-48E2-9158-97E51427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543AE-1359-43AF-B4D4-0D8AEA84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8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6865E-4FDF-48E2-A876-570B50A1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79663-59E0-40C1-BE10-2484A48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84555-F473-4C27-83AD-2B1479D9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30A35-48A9-455B-98A8-D4480F5F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D94B6-DAE0-4B2E-9BF0-7D5B521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89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6D0BA-882F-4D7B-8C4B-B6013270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B7D0F-FDBC-4A9A-A576-1BFD2CA6A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C8AC8-8CD1-46C3-A761-EAF24987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9C4E5-FB02-4A11-A7A9-EE37202E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6B399-E434-4BD3-909B-F6DCA6AE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4DF4E2-0D0A-4578-B6C2-BA29C66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3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1CA-6048-4F28-ACBE-D19AA726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FC453-47A5-472B-9425-FBEA8082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EBEEB-895C-4362-B6D8-452C2E61D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91B43-4896-4016-8A7E-45ABF2FCA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07E46F-DA60-4EFE-9780-0A9F72BDD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BC7FF-9246-41D6-A31A-287A4B6A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420451-02F5-43F0-B018-0B7F9ACC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AD9525-D8B8-485C-8C9F-5D7B1D1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7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D4A76-BBFC-4A1A-94E5-FEC3E7F7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970F4-2966-4C9F-B8E6-065652D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29A7E4-25F4-4A3B-BEAF-3050F519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82F95-7FAB-4773-A5EA-79A3D7B6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C120F9-BD2F-4F15-9686-754EA613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BA1B4-A712-4D6D-B412-E1C135AD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19C05-0065-40C1-9608-903BA42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D783-8FC9-4FFE-AFC2-F469828C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2948A-7BF2-480E-B691-ABC6CA2B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973E8-E26F-4AA9-8EAE-6DC0CAE2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E7BF3E-0E62-474D-880B-8AEA0FBA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AE841-95F6-4DB0-A039-E3BE8294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D48BD-1F7B-4DA0-8690-F0CC963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7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7FF45-7C86-495B-9FC6-DA4AE994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E3B42A-D990-4593-84C7-9E6EE4452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B62B7-6069-401F-B1DF-8A248379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D8C62-6D14-4A49-BCEB-1B39FA26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98B0A-6B6B-4C6A-BCAA-9E98D573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E069-EE06-47B0-9751-2E87027E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6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AF20C-E51B-4194-A2DB-3F2E275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38C58-61E2-4DD0-A8CD-C43A0DFC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E2F4D-6C37-4D75-AA86-2974AC133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68DD-C162-4106-A5FF-7E77EAF2A25E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5D49A-E149-41C4-8FDF-1BB8B224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55812-F5CF-4A5A-ADAF-8776D7D10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8063-6309-45B6-A3F8-29AA85A9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DBEBA-D5CB-40EB-A640-C02E6CDF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숫자야구게임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5540D-8AE9-4FEB-906F-2212ADCAE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0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93F70-44B3-43A2-B78F-637DD6A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숫자야구게임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2149F-BE53-4696-8E33-008ED2F7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050"/>
            <a:ext cx="10515600" cy="123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숫자와 위치를 모두 맞춘 경우 </a:t>
            </a:r>
            <a:r>
              <a:rPr lang="en-US" altLang="ko-KR" sz="3600" dirty="0"/>
              <a:t>– </a:t>
            </a:r>
            <a:r>
              <a:rPr lang="en-US" altLang="ko-KR" sz="3600" b="1" dirty="0"/>
              <a:t>strike</a:t>
            </a:r>
          </a:p>
          <a:p>
            <a:pPr marL="0" indent="0">
              <a:buNone/>
            </a:pPr>
            <a:r>
              <a:rPr lang="ko-KR" altLang="en-US" sz="3600" dirty="0"/>
              <a:t>숫자만 맞춘 경우 </a:t>
            </a:r>
            <a:r>
              <a:rPr lang="en-US" altLang="ko-KR" sz="3600" dirty="0"/>
              <a:t>- </a:t>
            </a:r>
            <a:r>
              <a:rPr lang="en-US" altLang="ko-KR" sz="3600" b="1" dirty="0"/>
              <a:t>ball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9350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1F61DB6-BD7D-4D3F-8819-C997F228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600"/>
            <a:ext cx="10515600" cy="617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= []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str(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(0,9))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range(3):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number = str(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(0,9))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numbers.append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71145-A733-4347-8DE2-FB08D0CA3D4A}"/>
              </a:ext>
            </a:extLst>
          </p:cNvPr>
          <p:cNvSpPr txBox="1"/>
          <p:nvPr/>
        </p:nvSpPr>
        <p:spPr>
          <a:xfrm>
            <a:off x="3975263" y="537357"/>
            <a:ext cx="3417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까지 임의의 숫자를 생성하기 위해서 </a:t>
            </a:r>
            <a:r>
              <a:rPr lang="en-US" altLang="ko-KR" dirty="0"/>
              <a:t>import</a:t>
            </a:r>
            <a:r>
              <a:rPr lang="ko-KR" altLang="en-US" dirty="0"/>
              <a:t>를 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CD78E-A8FE-4D6A-96AD-77389E2A8619}"/>
              </a:ext>
            </a:extLst>
          </p:cNvPr>
          <p:cNvSpPr txBox="1"/>
          <p:nvPr/>
        </p:nvSpPr>
        <p:spPr>
          <a:xfrm>
            <a:off x="3706088" y="1621970"/>
            <a:ext cx="44760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생성된 임의의 숫자를 담기 위해서 </a:t>
            </a:r>
            <a:r>
              <a:rPr lang="en-US" altLang="ko-KR" dirty="0"/>
              <a:t>numbers</a:t>
            </a:r>
            <a:r>
              <a:rPr lang="ko-KR" altLang="en-US" dirty="0"/>
              <a:t>라는 이름을 가진 </a:t>
            </a:r>
            <a:r>
              <a:rPr lang="en-US" altLang="ko-KR" dirty="0"/>
              <a:t>list</a:t>
            </a:r>
            <a:r>
              <a:rPr lang="ko-KR" altLang="en-US" dirty="0"/>
              <a:t>를 생성한다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87E5C-88A0-40E7-B161-E7F8C6AD278F}"/>
              </a:ext>
            </a:extLst>
          </p:cNvPr>
          <p:cNvSpPr txBox="1"/>
          <p:nvPr/>
        </p:nvSpPr>
        <p:spPr>
          <a:xfrm>
            <a:off x="7023263" y="2995416"/>
            <a:ext cx="44126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사이의 임의의 숫자를 </a:t>
            </a:r>
            <a:r>
              <a:rPr lang="en-US" altLang="ko-KR" dirty="0" err="1"/>
              <a:t>random.randint</a:t>
            </a:r>
            <a:r>
              <a:rPr lang="en-US" altLang="ko-KR" dirty="0"/>
              <a:t>()</a:t>
            </a:r>
            <a:r>
              <a:rPr lang="ko-KR" altLang="en-US" dirty="0"/>
              <a:t>를 사용해서 추출하고</a:t>
            </a:r>
            <a:endParaRPr lang="en-US" altLang="ko-KR" dirty="0"/>
          </a:p>
          <a:p>
            <a:r>
              <a:rPr lang="en-US" altLang="ko-KR" dirty="0"/>
              <a:t>numbers</a:t>
            </a:r>
            <a:r>
              <a:rPr lang="ko-KR" altLang="en-US" dirty="0"/>
              <a:t>에 저장하기 위해서 </a:t>
            </a:r>
            <a:r>
              <a:rPr lang="en-US" altLang="ko-KR" dirty="0"/>
              <a:t>str type</a:t>
            </a:r>
            <a:r>
              <a:rPr lang="ko-KR" altLang="en-US" dirty="0"/>
              <a:t>으로</a:t>
            </a:r>
            <a:endParaRPr lang="en-US" altLang="ko-KR" dirty="0"/>
          </a:p>
          <a:p>
            <a:r>
              <a:rPr lang="ko-KR" altLang="en-US" dirty="0"/>
              <a:t>타입변환을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79A68-6BEE-42D9-9FC0-6AD8806AB7F6}"/>
              </a:ext>
            </a:extLst>
          </p:cNvPr>
          <p:cNvSpPr txBox="1"/>
          <p:nvPr/>
        </p:nvSpPr>
        <p:spPr>
          <a:xfrm>
            <a:off x="6665023" y="5135090"/>
            <a:ext cx="46343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number</a:t>
            </a:r>
            <a:r>
              <a:rPr lang="ko-KR" altLang="en-US" dirty="0"/>
              <a:t>은 </a:t>
            </a:r>
            <a:r>
              <a:rPr lang="en-US" altLang="ko-KR" dirty="0"/>
              <a:t>numbers</a:t>
            </a:r>
            <a:r>
              <a:rPr lang="ko-KR" altLang="en-US" dirty="0"/>
              <a:t>에 </a:t>
            </a:r>
            <a:r>
              <a:rPr lang="en-US" altLang="ko-KR" dirty="0"/>
              <a:t>append</a:t>
            </a:r>
            <a:r>
              <a:rPr lang="ko-KR" altLang="en-US" dirty="0"/>
              <a:t>되고</a:t>
            </a:r>
            <a:endParaRPr lang="en-US" altLang="ko-KR" dirty="0"/>
          </a:p>
          <a:p>
            <a:r>
              <a:rPr lang="ko-KR" altLang="en-US" dirty="0"/>
              <a:t>두번째 </a:t>
            </a:r>
            <a:r>
              <a:rPr lang="en-US" altLang="ko-KR" dirty="0"/>
              <a:t>number</a:t>
            </a:r>
            <a:r>
              <a:rPr lang="ko-KR" altLang="en-US" dirty="0"/>
              <a:t>부터 </a:t>
            </a:r>
            <a:r>
              <a:rPr lang="en-US" altLang="ko-KR" dirty="0"/>
              <a:t>numbers</a:t>
            </a:r>
            <a:r>
              <a:rPr lang="ko-KR" altLang="en-US" dirty="0"/>
              <a:t>에 이미 존재하는 숫자면 새로운 숫자를 다시 뽑아서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numbers</a:t>
            </a:r>
            <a:r>
              <a:rPr lang="ko-KR" altLang="en-US" dirty="0"/>
              <a:t>에 존재하는지 확인 후 </a:t>
            </a:r>
            <a:r>
              <a:rPr lang="en-US" altLang="ko-KR" dirty="0"/>
              <a:t>numbers</a:t>
            </a:r>
            <a:r>
              <a:rPr lang="ko-KR" altLang="en-US" dirty="0"/>
              <a:t>에 </a:t>
            </a:r>
            <a:r>
              <a:rPr lang="en-US" altLang="ko-KR" dirty="0"/>
              <a:t>number</a:t>
            </a:r>
            <a:r>
              <a:rPr lang="ko-KR" altLang="en-US" dirty="0"/>
              <a:t>을 </a:t>
            </a:r>
            <a:r>
              <a:rPr lang="en-US" altLang="ko-KR" dirty="0" err="1"/>
              <a:t>appen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62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32C0D-4CFF-4576-A8DD-EC9DCECD8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" y="270163"/>
            <a:ext cx="12052465" cy="6457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os.system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창을 새롭게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한다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count_strike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count_ball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 = str(input(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자리를 입력하세요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 == 3: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첫번째 필터링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입력된 문자열의 길이 체크</a:t>
            </a:r>
            <a:endParaRPr lang="en-US" altLang="ko-KR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range(0,3):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이중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문을 이용해서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비교</a:t>
            </a:r>
            <a:endParaRPr lang="en-US" altLang="ko-KR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range(0,3):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numbers[j]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j: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count_strike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1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strike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인 경우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strike+=1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numbers[j]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j: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count_ball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1 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ball</a:t>
            </a:r>
            <a:r>
              <a:rPr lang="ko-KR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인 경우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ball+=1</a:t>
            </a:r>
            <a:endParaRPr lang="en-US" altLang="ko-KR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EE92C-5F1A-4580-8C06-67C7CC25F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9" y="1068779"/>
            <a:ext cx="11988141" cy="45957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count_strike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count_ball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아웃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output 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count_strike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output +=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스트라이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count_strike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count_ball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0: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output +=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 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count_ball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(output)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AACFD-AF05-4550-AFD2-7A17FB0BCC33}"/>
              </a:ext>
            </a:extLst>
          </p:cNvPr>
          <p:cNvSpPr txBox="1"/>
          <p:nvPr/>
        </p:nvSpPr>
        <p:spPr>
          <a:xfrm>
            <a:off x="5998028" y="1806037"/>
            <a:ext cx="3555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 개도 맞추지 못한 </a:t>
            </a:r>
            <a:r>
              <a:rPr lang="ko-KR" altLang="en-US"/>
              <a:t>경우 </a:t>
            </a:r>
            <a:r>
              <a:rPr lang="en-US" altLang="ko-KR" dirty="0"/>
              <a:t>3 </a:t>
            </a:r>
            <a:r>
              <a:rPr lang="ko-KR" altLang="en-US" dirty="0"/>
              <a:t>아웃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42D8B-28E8-4C27-B61D-0726930DA453}"/>
              </a:ext>
            </a:extLst>
          </p:cNvPr>
          <p:cNvSpPr txBox="1"/>
          <p:nvPr/>
        </p:nvSpPr>
        <p:spPr>
          <a:xfrm>
            <a:off x="4980709" y="2682832"/>
            <a:ext cx="29045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output </a:t>
            </a:r>
            <a:r>
              <a:rPr lang="ko-KR" altLang="en-US" dirty="0"/>
              <a:t>문자열을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5CEF-A3C8-49FA-957F-DDC03DB294E8}"/>
              </a:ext>
            </a:extLst>
          </p:cNvPr>
          <p:cNvSpPr txBox="1"/>
          <p:nvPr/>
        </p:nvSpPr>
        <p:spPr>
          <a:xfrm>
            <a:off x="5333010" y="5525662"/>
            <a:ext cx="38090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strike, ball</a:t>
            </a:r>
            <a:r>
              <a:rPr lang="ko-KR" altLang="en-US" dirty="0"/>
              <a:t>개수에 맞춰서 </a:t>
            </a:r>
            <a:r>
              <a:rPr lang="en-US" altLang="ko-KR"/>
              <a:t>output</a:t>
            </a:r>
            <a:r>
              <a:rPr lang="ko-KR" altLang="en-US"/>
              <a:t>에 </a:t>
            </a:r>
            <a:r>
              <a:rPr lang="ko-KR" altLang="en-US" dirty="0"/>
              <a:t>문자열을 더해서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66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374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숫자야구게임</vt:lpstr>
      <vt:lpstr>숫자야구게임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숫자야구게임</dc:title>
  <dc:creator>김 재홍</dc:creator>
  <cp:lastModifiedBy>김 재홍</cp:lastModifiedBy>
  <cp:revision>1</cp:revision>
  <dcterms:created xsi:type="dcterms:W3CDTF">2021-12-29T14:17:38Z</dcterms:created>
  <dcterms:modified xsi:type="dcterms:W3CDTF">2021-12-29T14:36:29Z</dcterms:modified>
</cp:coreProperties>
</file>