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85D6F-9D7D-446D-B794-02107447A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0FE28A-9398-4669-B68D-277501395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76472-8ABE-4E72-BD3F-F9BF0466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3DB-B273-4964-824E-5BCB4227AC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A171-9186-4B93-94E5-9D9A02F7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95086-C86B-4790-8938-0ECA1960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CD7-4F9E-47B6-BD23-DD27B3A99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9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357E-7678-4AEA-BCE0-5B5FF821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9707CA-61F4-466C-94D5-3E70423A8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87DC2-C044-4EBB-8E17-220B5A0B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3DB-B273-4964-824E-5BCB4227AC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0AC1B-2E70-422A-8063-F26DDFB8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DA13D-FC13-46C6-8904-393F3862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CD7-4F9E-47B6-BD23-DD27B3A99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1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CBE77F-4B88-47B4-B723-B0B376ACC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B49E3E-7957-4E30-BF60-32CF794DB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BA195-747B-441F-AE0F-FCE36456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3DB-B273-4964-824E-5BCB4227AC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FFA31-151D-49CB-8576-F60CE078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5CE96-0CCF-4DEC-8704-09E6EDEF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CD7-4F9E-47B6-BD23-DD27B3A99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0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130D9-33C5-4AA9-9A0D-41F8E7A0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1765F-5464-4543-A883-C9C80978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9074F-33C8-45AD-998D-69D617F6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3DB-B273-4964-824E-5BCB4227AC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67932-1A80-40DA-90C9-91F0BD80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7E9EB-7A4F-49EC-B699-0F26DFF4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CD7-4F9E-47B6-BD23-DD27B3A99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56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11AA4-3105-430B-8B25-291DE03E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98362-C875-4E9D-95A0-85C54D26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312C-A845-4F44-83D9-444E4F27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3DB-B273-4964-824E-5BCB4227AC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B67C9-729F-4D1B-93E4-F9EC5D5F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2D101-2F47-486D-9454-8BFF51B1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CD7-4F9E-47B6-BD23-DD27B3A99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47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DBE81-539E-42CF-87B8-6D19128B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3C262-A510-4991-8D0E-E78CC18F1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ED3A37-944C-4B07-9B31-A0D94D043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F47790-2B25-4DED-9BE4-1B743FC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3DB-B273-4964-824E-5BCB4227AC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6BDCB0-41CC-4246-BD82-94465E0F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C199AE-4CB2-4BC4-8741-19963863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CD7-4F9E-47B6-BD23-DD27B3A99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C87A3-2A76-420C-82F2-68DE2633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5B1F7-EDC6-4B41-8381-4F782188B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2885B8-6CCB-422E-A6A5-BCCF8B57D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618B2D-1237-4260-98B6-077A52F71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AE2EDC-2BAE-415F-A521-45081CE61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3E2B9A-3767-4BDE-860E-584E6AA4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3DB-B273-4964-824E-5BCB4227AC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E61A99-CB61-4C85-9CE7-0DCA372B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1E5696-C09E-4935-BE0D-CF43B129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CD7-4F9E-47B6-BD23-DD27B3A99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86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B96EF-BB1C-463F-9785-446F81F7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918E33-8B34-4517-A523-807F1757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3DB-B273-4964-824E-5BCB4227AC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A23133-A5E6-42AA-A32B-6D5CE94A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B12220-AFA2-4F7C-941C-FA7C44D8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CD7-4F9E-47B6-BD23-DD27B3A99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7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174109-B91D-4738-A3F4-E2204889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3DB-B273-4964-824E-5BCB4227AC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AB8744-298E-4AA2-8A7A-12135312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778472-1768-4239-A545-ED41490D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CD7-4F9E-47B6-BD23-DD27B3A99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40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9DE78-04D0-436D-B113-B14406AC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1A1AF-CA7F-44FD-A3E4-6DE1F6FA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C1423-A52E-4DFE-B049-D6DC6A177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965D3-9814-41EB-B3A3-D1E4E970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3DB-B273-4964-824E-5BCB4227AC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A5263E-4902-4D25-95E6-B8D788CD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27E89-A491-4E6E-8788-34F22A27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CD7-4F9E-47B6-BD23-DD27B3A99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9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9C92D-9990-4161-9747-D4872C29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EBFDD4-3408-44CD-84E3-BE4F15FB3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62D470-52CE-41F0-B737-77D0BB36B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A1EB9-93D7-4814-A9A3-CA949055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3DB-B273-4964-824E-5BCB4227AC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45C4D-A366-453F-8747-DB5CF8F0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A3D71-73A4-4E4A-8EF7-26448CF8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F4CD7-4F9E-47B6-BD23-DD27B3A99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C2D851-B47D-4C84-B3CA-2D675225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B77AD-3AA3-40CF-AF1C-24593E46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4B39E-B05E-4988-A83D-4FEC5A0E1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343DB-B273-4964-824E-5BCB4227ACEA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78206-872D-44AA-82CB-3B868E5FE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BCF76-1CF2-46D9-BA11-7D9A9C9BB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F4CD7-4F9E-47B6-BD23-DD27B3A99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6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5BAA1-5130-4037-9142-FE3B8C8B8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영어단어맞추기</a:t>
            </a:r>
            <a:r>
              <a:rPr lang="ko-KR" altLang="en-US" dirty="0"/>
              <a:t>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D36802-97A0-4B7C-9C73-F4EA77E5D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2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DB1F-E87F-4584-8B65-84F48871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dictionary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35939-BCB7-4539-9154-F48DCDEE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dictionary</a:t>
            </a:r>
            <a:r>
              <a:rPr lang="ko-KR" altLang="en-US" dirty="0"/>
              <a:t>에</a:t>
            </a:r>
            <a:r>
              <a:rPr lang="en-US" altLang="ko-KR" dirty="0"/>
              <a:t> 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값을 저장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7CE15E-771B-4D90-91FA-BD6034651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7782"/>
            <a:ext cx="3958049" cy="221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5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E7F8F-1411-4438-A10C-846ACE65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BFEE5-1C3D-483E-B559-AEA70905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list</a:t>
            </a:r>
            <a:r>
              <a:rPr lang="ko-KR" altLang="en-US" dirty="0"/>
              <a:t>에 </a:t>
            </a:r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값들을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altLang="ko-KR" dirty="0" err="1"/>
              <a:t>list_name</a:t>
            </a:r>
            <a:r>
              <a:rPr lang="en-US" altLang="ko-KR" dirty="0"/>
              <a:t>).append(value) </a:t>
            </a:r>
            <a:r>
              <a:rPr lang="ko-KR" altLang="en-US" dirty="0"/>
              <a:t>를 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569A72-2AF5-4D77-8D85-478CB4317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5372"/>
            <a:ext cx="3013414" cy="671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4B8B7F-210F-4CAF-9535-F01F74E74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92628"/>
            <a:ext cx="1321526" cy="41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9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F8154-904F-4657-AF10-2BB4836B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random.shuffle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9A65C-5346-45A4-9E9C-784C4B069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6487"/>
            <a:ext cx="10515600" cy="8492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random.shuffle</a:t>
            </a:r>
            <a:r>
              <a:rPr lang="en-US" altLang="ko-KR" dirty="0"/>
              <a:t>(list)</a:t>
            </a:r>
            <a:r>
              <a:rPr lang="ko-KR" altLang="en-US" dirty="0"/>
              <a:t>를 이용해 </a:t>
            </a:r>
            <a:r>
              <a:rPr lang="en-US" altLang="ko-KR" dirty="0"/>
              <a:t>list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들의 순서들을 변경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DBA2CD-0174-48E3-A0A1-76DEEC78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20" y="1027906"/>
            <a:ext cx="2349621" cy="2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0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D05C93-1B04-4684-88E9-1AC871B4A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46" y="121920"/>
            <a:ext cx="11878491" cy="659238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 (0,len(words)):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q = words[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range(0, chance):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user_input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str(input((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"{}  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영어 단어를 입력하세요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 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.format(q))))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words_dict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[q]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user_input.strip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().lower() ==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english.lower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정답 입니다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number += 1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틀렸습니다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user_input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정답은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모든 문제를 제출했습니다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맞은 문제는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개 입니다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.format(number))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12A50-67EB-4ED5-B389-361066374733}"/>
              </a:ext>
            </a:extLst>
          </p:cNvPr>
          <p:cNvSpPr txBox="1"/>
          <p:nvPr/>
        </p:nvSpPr>
        <p:spPr>
          <a:xfrm>
            <a:off x="4323804" y="436204"/>
            <a:ext cx="28259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list</a:t>
            </a:r>
            <a:r>
              <a:rPr lang="ko-KR" altLang="en-US" dirty="0"/>
              <a:t>의 길이를 구하기 위해 </a:t>
            </a:r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함수를 이용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CB542-D0B6-43AF-95FE-D8A9EA51825F}"/>
              </a:ext>
            </a:extLst>
          </p:cNvPr>
          <p:cNvSpPr txBox="1"/>
          <p:nvPr/>
        </p:nvSpPr>
        <p:spPr>
          <a:xfrm>
            <a:off x="4323805" y="1929615"/>
            <a:ext cx="2825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english</a:t>
            </a:r>
            <a:r>
              <a:rPr lang="ko-KR" altLang="en-US" dirty="0"/>
              <a:t>는 정답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7974A-97A8-4E83-BF74-C907977CC57D}"/>
              </a:ext>
            </a:extLst>
          </p:cNvPr>
          <p:cNvSpPr txBox="1"/>
          <p:nvPr/>
        </p:nvSpPr>
        <p:spPr>
          <a:xfrm>
            <a:off x="3561804" y="3146027"/>
            <a:ext cx="25254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정답과 입력 값을 </a:t>
            </a:r>
            <a:r>
              <a:rPr lang="ko-KR" altLang="en-US" dirty="0"/>
              <a:t>모두 </a:t>
            </a:r>
            <a:r>
              <a:rPr lang="ko-KR" altLang="en-US"/>
              <a:t>소문자로 바꿈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B50C4-C47E-4932-BCE2-1339FED3E97E}"/>
              </a:ext>
            </a:extLst>
          </p:cNvPr>
          <p:cNvSpPr txBox="1"/>
          <p:nvPr/>
        </p:nvSpPr>
        <p:spPr>
          <a:xfrm>
            <a:off x="6509655" y="4897733"/>
            <a:ext cx="36880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주어진 </a:t>
            </a:r>
            <a:r>
              <a:rPr lang="en-US" altLang="ko-KR" dirty="0"/>
              <a:t>chance</a:t>
            </a:r>
            <a:r>
              <a:rPr lang="ko-KR" altLang="en-US" dirty="0"/>
              <a:t>동안 정답을 맞추지 못한다면</a:t>
            </a:r>
            <a:r>
              <a:rPr lang="en-US" altLang="ko-KR" dirty="0"/>
              <a:t>, </a:t>
            </a:r>
            <a:r>
              <a:rPr lang="ko-KR" altLang="en-US" dirty="0"/>
              <a:t>정답을 알려줌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1E0CA-6C28-47B8-8AA3-B8A8D158999A}"/>
              </a:ext>
            </a:extLst>
          </p:cNvPr>
          <p:cNvSpPr txBox="1"/>
          <p:nvPr/>
        </p:nvSpPr>
        <p:spPr>
          <a:xfrm>
            <a:off x="8159930" y="6087798"/>
            <a:ext cx="36880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정답을 맞추면 </a:t>
            </a:r>
            <a:r>
              <a:rPr lang="en-US" altLang="ko-KR" dirty="0"/>
              <a:t>number+=1</a:t>
            </a:r>
          </a:p>
          <a:p>
            <a:r>
              <a:rPr lang="ko-KR" altLang="en-US" dirty="0"/>
              <a:t>마지막에 맞춘 정답의 개수 출력</a:t>
            </a:r>
          </a:p>
        </p:txBody>
      </p:sp>
    </p:spTree>
    <p:extLst>
      <p:ext uri="{BB962C8B-B14F-4D97-AF65-F5344CB8AC3E}">
        <p14:creationId xmlns:p14="http://schemas.microsoft.com/office/powerpoint/2010/main" val="325809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217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영어단어맞추기 게임</vt:lpstr>
      <vt:lpstr>dictionary</vt:lpstr>
      <vt:lpstr>list</vt:lpstr>
      <vt:lpstr>random.shuffle()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영어단어맞추기 게임</dc:title>
  <dc:creator>김 재홍</dc:creator>
  <cp:lastModifiedBy>김 재홍</cp:lastModifiedBy>
  <cp:revision>1</cp:revision>
  <dcterms:created xsi:type="dcterms:W3CDTF">2022-01-06T11:49:02Z</dcterms:created>
  <dcterms:modified xsi:type="dcterms:W3CDTF">2022-01-06T12:00:21Z</dcterms:modified>
</cp:coreProperties>
</file>