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notesMasterIdLst>
    <p:notesMasterId r:id="rId17"/>
  </p:notesMasterIdLst>
  <p:handoutMasterIdLst>
    <p:handoutMasterId r:id="rId15"/>
  </p:handoutMasterIdLst>
  <p:sldIdLst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96240" y="784860"/>
            <a:ext cx="5305425" cy="12534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396875" y="2799080"/>
            <a:ext cx="5305425" cy="12534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96875" y="4686300"/>
            <a:ext cx="5305425" cy="12534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7"/>
          <p:cNvSpPr>
            <a:spLocks/>
          </p:cNvSpPr>
          <p:nvPr/>
        </p:nvSpPr>
        <p:spPr>
          <a:xfrm rot="0">
            <a:off x="1783715" y="2180590"/>
            <a:ext cx="2371725" cy="38925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8"/>
          <p:cNvSpPr>
            <a:spLocks/>
          </p:cNvSpPr>
          <p:nvPr/>
        </p:nvSpPr>
        <p:spPr>
          <a:xfrm rot="0">
            <a:off x="1783715" y="4226560"/>
            <a:ext cx="2371725" cy="38925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2"/>
          <p:cNvSpPr>
            <a:spLocks/>
          </p:cNvSpPr>
          <p:nvPr/>
        </p:nvSpPr>
        <p:spPr>
          <a:xfrm rot="0">
            <a:off x="1878965" y="895985"/>
            <a:ext cx="2157095" cy="10388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과속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차</a:t>
            </a:r>
            <a:r>
              <a:rPr lang="ko-KR" sz="1800">
                <a:latin typeface="맑은 고딕" charset="0"/>
                <a:ea typeface="맑은 고딕" charset="0"/>
              </a:rPr>
              <a:t>량 정보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(Redis)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3"/>
          <p:cNvSpPr>
            <a:spLocks/>
          </p:cNvSpPr>
          <p:nvPr/>
        </p:nvSpPr>
        <p:spPr>
          <a:xfrm rot="0">
            <a:off x="1887220" y="2910205"/>
            <a:ext cx="2157095" cy="10388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FireBase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14"/>
          <p:cNvSpPr>
            <a:spLocks/>
          </p:cNvSpPr>
          <p:nvPr/>
        </p:nvSpPr>
        <p:spPr>
          <a:xfrm rot="0">
            <a:off x="1887220" y="4836795"/>
            <a:ext cx="2157095" cy="10388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App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15"/>
          <p:cNvSpPr>
            <a:spLocks/>
          </p:cNvSpPr>
          <p:nvPr/>
        </p:nvSpPr>
        <p:spPr>
          <a:xfrm rot="0">
            <a:off x="5978525" y="785495"/>
            <a:ext cx="5305425" cy="12534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6"/>
          <p:cNvSpPr>
            <a:spLocks/>
          </p:cNvSpPr>
          <p:nvPr/>
        </p:nvSpPr>
        <p:spPr>
          <a:xfrm rot="0">
            <a:off x="5979160" y="2799715"/>
            <a:ext cx="5305425" cy="12534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20"/>
          <p:cNvSpPr>
            <a:spLocks/>
          </p:cNvSpPr>
          <p:nvPr/>
        </p:nvSpPr>
        <p:spPr>
          <a:xfrm rot="0">
            <a:off x="7461250" y="896620"/>
            <a:ext cx="2157095" cy="10388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Server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(Kubenetes)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21"/>
          <p:cNvSpPr>
            <a:spLocks/>
          </p:cNvSpPr>
          <p:nvPr/>
        </p:nvSpPr>
        <p:spPr>
          <a:xfrm rot="0">
            <a:off x="7501255" y="2950210"/>
            <a:ext cx="2157095" cy="10388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App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23"/>
          <p:cNvSpPr>
            <a:spLocks/>
          </p:cNvSpPr>
          <p:nvPr/>
        </p:nvSpPr>
        <p:spPr>
          <a:xfrm rot="0">
            <a:off x="7564120" y="2092960"/>
            <a:ext cx="1935480" cy="627380"/>
          </a:xfrm>
          <a:prstGeom prst="upDownArrow">
            <a:avLst>
              <a:gd name="adj1" fmla="val 50000"/>
              <a:gd name="adj2" fmla="val 32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24"/>
          <p:cNvSpPr>
            <a:spLocks/>
          </p:cNvSpPr>
          <p:nvPr/>
        </p:nvSpPr>
        <p:spPr>
          <a:xfrm rot="0">
            <a:off x="1268730" y="79375"/>
            <a:ext cx="3180080" cy="3892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과속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차</a:t>
            </a:r>
            <a:r>
              <a:rPr lang="ko-KR" sz="1800">
                <a:latin typeface="맑은 고딕" charset="0"/>
                <a:ea typeface="맑은 고딕" charset="0"/>
              </a:rPr>
              <a:t>량 정보 조회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25"/>
          <p:cNvSpPr>
            <a:spLocks/>
          </p:cNvSpPr>
          <p:nvPr/>
        </p:nvSpPr>
        <p:spPr>
          <a:xfrm rot="0">
            <a:off x="6660515" y="79375"/>
            <a:ext cx="3473450" cy="3892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협업필터링을 이용한 용품 추천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종훈</dc:creator>
  <cp:lastModifiedBy>김 종훈</cp:lastModifiedBy>
  <dc:title>PowerPoint 프레젠테이션</dc:title>
  <cp:version>9.103.103.45589</cp:version>
</cp:coreProperties>
</file>