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6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69" r:id="rId4"/>
    <p:sldId id="272" r:id="rId5"/>
    <p:sldId id="275" r:id="rId6"/>
    <p:sldId id="264" r:id="rId7"/>
    <p:sldId id="274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2022-05-17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2022-05-17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2022-05-17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2022-05-17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latinLnBrk="0">
              <a:buFontTx/>
              <a:buNone/>
              <a:defRPr lang="en-GB" altLang="en-US" sz="4000" b="1" cap="all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2022-05-17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2022-05-17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2022-05-17</a:t>
            </a:fld>
            <a:endParaRPr lang="ko-KR" altLang="en-US" sz="1800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2022-05-17</a:t>
            </a:fld>
            <a:endParaRPr lang="ko-KR" altLang="en-US" sz="1800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2022-05-17</a:t>
            </a:fld>
            <a:endParaRPr lang="ko-KR" altLang="en-US" sz="1800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2022-05-17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2022-05-17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2022-05-17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3500" b="1" dirty="0">
                <a:solidFill>
                  <a:srgbClr val="000000"/>
                </a:solidFill>
                <a:latin typeface="굴림" charset="0"/>
                <a:ea typeface="굴림" charset="0"/>
              </a:rPr>
              <a:t>차량 운행 로그와 고객 정보 분석을 통한 앱 서비스</a:t>
            </a:r>
            <a:endParaRPr lang="ko-KR" altLang="en-US" sz="3500" b="1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3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200" dirty="0">
                <a:solidFill>
                  <a:schemeClr val="tx1"/>
                </a:solidFill>
              </a:rPr>
              <a:t>팀장 : 김종훈 / 2017036228</a:t>
            </a:r>
          </a:p>
          <a:p>
            <a:pPr marL="0" indent="0" latinLnBrk="0">
              <a:buFontTx/>
              <a:buNone/>
            </a:pPr>
            <a:r>
              <a:rPr lang="ko-KR" altLang="en-US" sz="3200" dirty="0">
                <a:solidFill>
                  <a:schemeClr val="tx1"/>
                </a:solidFill>
              </a:rPr>
              <a:t>팀원 : 민수현 / 2019044023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3200" dirty="0">
                <a:solidFill>
                  <a:schemeClr val="tx1"/>
                </a:solidFill>
              </a:rPr>
              <a:t>지도교수 </a:t>
            </a:r>
            <a:r>
              <a:rPr lang="en-US" altLang="ko-KR" sz="3200" dirty="0">
                <a:solidFill>
                  <a:schemeClr val="tx1"/>
                </a:solidFill>
              </a:rPr>
              <a:t>: </a:t>
            </a:r>
            <a:r>
              <a:rPr lang="ko-KR" altLang="en-US" sz="3200" dirty="0">
                <a:solidFill>
                  <a:schemeClr val="tx1"/>
                </a:solidFill>
              </a:rPr>
              <a:t>강현수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123E-E052-507F-FEC9-6F9C28F2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073" name="_x481383176">
            <a:extLst>
              <a:ext uri="{FF2B5EF4-FFF2-40B4-BE49-F238E27FC236}">
                <a16:creationId xmlns:a16="http://schemas.microsoft.com/office/drawing/2014/main" id="{9A14FB8D-AEDA-CA50-96EE-05749B18E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79" y="2267975"/>
            <a:ext cx="4866290" cy="408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481382776">
            <a:extLst>
              <a:ext uri="{FF2B5EF4-FFF2-40B4-BE49-F238E27FC236}">
                <a16:creationId xmlns:a16="http://schemas.microsoft.com/office/drawing/2014/main" id="{AD485FB5-0BF5-3D10-D5A1-F92BAAD0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8" y="2267975"/>
            <a:ext cx="5400675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89222-7C99-FE76-640C-73AD603C04BC}"/>
              </a:ext>
            </a:extLst>
          </p:cNvPr>
          <p:cNvSpPr txBox="1"/>
          <p:nvPr/>
        </p:nvSpPr>
        <p:spPr>
          <a:xfrm>
            <a:off x="4319752" y="1520391"/>
            <a:ext cx="377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로그인 및 게시판</a:t>
            </a:r>
          </a:p>
        </p:txBody>
      </p:sp>
    </p:spTree>
    <p:extLst>
      <p:ext uri="{BB962C8B-B14F-4D97-AF65-F5344CB8AC3E}">
        <p14:creationId xmlns:p14="http://schemas.microsoft.com/office/powerpoint/2010/main" val="400279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1C51-3A9E-4D9C-AEDE-179C68EA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137C-3CE6-4163-9D8D-6D58BD5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작품 사진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구현 중 요소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7172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5154-1142-426C-8BDC-2C58277F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개요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84A2AE-0A27-4434-B6EA-6CC76DE1DD52}"/>
              </a:ext>
            </a:extLst>
          </p:cNvPr>
          <p:cNvGrpSpPr/>
          <p:nvPr/>
        </p:nvGrpSpPr>
        <p:grpSpPr>
          <a:xfrm>
            <a:off x="1052825" y="1597712"/>
            <a:ext cx="10086350" cy="2533018"/>
            <a:chOff x="693012" y="1475187"/>
            <a:chExt cx="10086350" cy="25330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DE5578-8D5E-4621-BB76-5AAA8E87AE4F}"/>
                </a:ext>
              </a:extLst>
            </p:cNvPr>
            <p:cNvSpPr txBox="1"/>
            <p:nvPr/>
          </p:nvSpPr>
          <p:spPr>
            <a:xfrm>
              <a:off x="1729477" y="1738726"/>
              <a:ext cx="60949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0" i="0" dirty="0">
                  <a:solidFill>
                    <a:srgbClr val="000000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 </a:t>
              </a:r>
              <a:endParaRPr lang="ko-KR" altLang="en-US" dirty="0"/>
            </a:p>
          </p:txBody>
        </p:sp>
        <p:sp>
          <p:nvSpPr>
            <p:cNvPr id="8" name="모서리가 둥근 직사각형 23">
              <a:extLst>
                <a:ext uri="{FF2B5EF4-FFF2-40B4-BE49-F238E27FC236}">
                  <a16:creationId xmlns:a16="http://schemas.microsoft.com/office/drawing/2014/main" id="{6344BEF9-9BA4-4274-B433-E30C529C89E4}"/>
                </a:ext>
              </a:extLst>
            </p:cNvPr>
            <p:cNvSpPr/>
            <p:nvPr/>
          </p:nvSpPr>
          <p:spPr bwMode="auto">
            <a:xfrm>
              <a:off x="732904" y="1597712"/>
              <a:ext cx="10046458" cy="2410493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" name="그룹 234">
              <a:extLst>
                <a:ext uri="{FF2B5EF4-FFF2-40B4-BE49-F238E27FC236}">
                  <a16:creationId xmlns:a16="http://schemas.microsoft.com/office/drawing/2014/main" id="{2EC1D1A4-C646-4DDA-B352-6A95BF1A0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903" y="1475187"/>
              <a:ext cx="10046458" cy="403517"/>
              <a:chOff x="785786" y="2071678"/>
              <a:chExt cx="7429552" cy="140969"/>
            </a:xfrm>
          </p:grpSpPr>
          <p:sp>
            <p:nvSpPr>
              <p:cNvPr id="10" name="모서리가 둥근 직사각형 26">
                <a:extLst>
                  <a:ext uri="{FF2B5EF4-FFF2-40B4-BE49-F238E27FC236}">
                    <a16:creationId xmlns:a16="http://schemas.microsoft.com/office/drawing/2014/main" id="{7CCDC404-CFDF-4C58-861B-F856B3C708D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" name="TextBox 38">
                <a:extLst>
                  <a:ext uri="{FF2B5EF4-FFF2-40B4-BE49-F238E27FC236}">
                    <a16:creationId xmlns:a16="http://schemas.microsoft.com/office/drawing/2014/main" id="{BC416090-E429-435B-AD3C-A03E5FF02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26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작품 개요</a:t>
                </a:r>
                <a:endParaRPr lang="en-US" altLang="ko-KR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72AAE572-399C-4C7A-B382-F1F0995AE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012" y="1838380"/>
              <a:ext cx="10046458" cy="216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차산업혁명으로 인한 자동차 관련 산업은 계속 발전하고 있다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하지만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자동차 관련한 산업에서 실시간으로 발생하는 대량의 데이터를 처리하기 위한 플랫폼과 서비스가 부족하다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실시간으로 발생하는 데이터는 자동으로 수집 할 수 있어야 하며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수집과정 데이터의 손실을 최소화 해야 한다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이렇게 수집된 데이터를 가지고 고객에게 서비스를 제공할 수 있어야 한다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우리는 이러한 플랫폼의 구축과 앱 서비스의 구현을 목적으로 이 연구의 필요성을 제시한다</a:t>
              </a:r>
              <a:r>
                <a:rPr lang="en-US" altLang="ko-KR" sz="15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marL="0" indent="0">
                <a:buNone/>
              </a:pPr>
              <a:endParaRPr lang="ko-KR" alt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29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123E-E052-507F-FEC9-6F9C28F2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사진</a:t>
            </a:r>
            <a:r>
              <a:rPr lang="en-US" altLang="ko-KR" dirty="0"/>
              <a:t>(1) – </a:t>
            </a:r>
            <a:r>
              <a:rPr lang="ko-KR" altLang="en-US" dirty="0"/>
              <a:t>빅데이터 플랫폼 관리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0081-927E-3F79-2169-DFA28E91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_x540348592">
            <a:extLst>
              <a:ext uri="{FF2B5EF4-FFF2-40B4-BE49-F238E27FC236}">
                <a16:creationId xmlns:a16="http://schemas.microsoft.com/office/drawing/2014/main" id="{B69F7EED-E9B2-7927-3CBB-6604D1A2C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" y="1521822"/>
            <a:ext cx="11246968" cy="423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9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5845C-409A-3870-E806-E0B632A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사진</a:t>
            </a:r>
            <a:r>
              <a:rPr lang="en-US" altLang="ko-KR" dirty="0"/>
              <a:t>(2) – Firebase </a:t>
            </a:r>
            <a:r>
              <a:rPr lang="ko-KR" altLang="en-US" dirty="0"/>
              <a:t>및 </a:t>
            </a:r>
            <a:r>
              <a:rPr lang="en-US" altLang="ko-KR" dirty="0"/>
              <a:t>k8s cluster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D9603B-45AC-44F2-2339-09B0C5E8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89062744">
            <a:extLst>
              <a:ext uri="{FF2B5EF4-FFF2-40B4-BE49-F238E27FC236}">
                <a16:creationId xmlns:a16="http://schemas.microsoft.com/office/drawing/2014/main" id="{20CC24ED-1C41-B857-CF28-2E9AFB64C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85" y="1543151"/>
            <a:ext cx="7527142" cy="81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05668-EA74-161C-EE34-A6F1901F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89065304">
            <a:extLst>
              <a:ext uri="{FF2B5EF4-FFF2-40B4-BE49-F238E27FC236}">
                <a16:creationId xmlns:a16="http://schemas.microsoft.com/office/drawing/2014/main" id="{8C47EC5C-7D7F-134D-4725-22C74E49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84" y="2357374"/>
            <a:ext cx="7527142" cy="102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540346592">
            <a:extLst>
              <a:ext uri="{FF2B5EF4-FFF2-40B4-BE49-F238E27FC236}">
                <a16:creationId xmlns:a16="http://schemas.microsoft.com/office/drawing/2014/main" id="{922B7571-5E50-23D4-8071-B5098C85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84" y="3386216"/>
            <a:ext cx="7527142" cy="330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7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작품 사진</a:t>
            </a:r>
            <a:r>
              <a:rPr lang="en-US" altLang="ko-KR" dirty="0"/>
              <a:t>(3) – </a:t>
            </a:r>
            <a:r>
              <a:rPr lang="ko-KR" altLang="en-US" dirty="0"/>
              <a:t>로그인 및 회원가입</a:t>
            </a:r>
          </a:p>
        </p:txBody>
      </p:sp>
      <p:pic>
        <p:nvPicPr>
          <p:cNvPr id="4" name="그림 172" descr="C:/Users/aam42/AppData/Roaming/PolarisOffice/ETemp/21880_21550704/fImage1328101167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55" y="1601470"/>
            <a:ext cx="1970405" cy="4225925"/>
          </a:xfrm>
          <a:prstGeom prst="rect">
            <a:avLst/>
          </a:prstGeom>
          <a:noFill/>
        </p:spPr>
      </p:pic>
      <p:pic>
        <p:nvPicPr>
          <p:cNvPr id="5" name="그림 174" descr="C:/Users/aam42/AppData/Roaming/PolarisOffice/ETemp/21880_21550704/fImage1813131169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95" y="1601470"/>
            <a:ext cx="1991995" cy="4234815"/>
          </a:xfrm>
          <a:prstGeom prst="rect">
            <a:avLst/>
          </a:prstGeom>
          <a:noFill/>
        </p:spPr>
      </p:pic>
      <p:pic>
        <p:nvPicPr>
          <p:cNvPr id="6" name="그림 175" descr="C:/Users/aam42/AppData/Roaming/PolarisOffice/ETemp/21880_21550704/fImage1237281170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65" y="1601470"/>
            <a:ext cx="1990725" cy="4242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123E-E052-507F-FEC9-6F9C28F2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중 요소</a:t>
            </a:r>
          </a:p>
        </p:txBody>
      </p:sp>
      <p:pic>
        <p:nvPicPr>
          <p:cNvPr id="2053" name="_x540351472">
            <a:extLst>
              <a:ext uri="{FF2B5EF4-FFF2-40B4-BE49-F238E27FC236}">
                <a16:creationId xmlns:a16="http://schemas.microsoft.com/office/drawing/2014/main" id="{3755AC02-B304-7739-4EAA-295AC879B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3" b="10876"/>
          <a:stretch/>
        </p:blipFill>
        <p:spPr bwMode="auto">
          <a:xfrm>
            <a:off x="2239567" y="1612900"/>
            <a:ext cx="2456131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7BE70B-43C9-566A-AA84-82C8D954E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8" b="9452"/>
          <a:stretch/>
        </p:blipFill>
        <p:spPr>
          <a:xfrm>
            <a:off x="5153154" y="1600200"/>
            <a:ext cx="2343150" cy="421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F86EC4-4DAE-81EA-2BFD-101D1FA09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90" b="9777"/>
          <a:stretch/>
        </p:blipFill>
        <p:spPr>
          <a:xfrm>
            <a:off x="8016875" y="1612900"/>
            <a:ext cx="245745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5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123E-E052-507F-FEC9-6F9C28F2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2049" name="_x481383896">
            <a:extLst>
              <a:ext uri="{FF2B5EF4-FFF2-40B4-BE49-F238E27FC236}">
                <a16:creationId xmlns:a16="http://schemas.microsoft.com/office/drawing/2014/main" id="{3DC79C41-B22A-B6E9-EC62-996642DA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1" y="2078174"/>
            <a:ext cx="4835394" cy="46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81382696">
            <a:extLst>
              <a:ext uri="{FF2B5EF4-FFF2-40B4-BE49-F238E27FC236}">
                <a16:creationId xmlns:a16="http://schemas.microsoft.com/office/drawing/2014/main" id="{54F38ECA-D1C7-4050-C934-AB1A2EA3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03" y="2164825"/>
            <a:ext cx="5785743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33C9F1-D3E8-5156-F0BE-6F999F07336A}"/>
              </a:ext>
            </a:extLst>
          </p:cNvPr>
          <p:cNvSpPr txBox="1"/>
          <p:nvPr/>
        </p:nvSpPr>
        <p:spPr>
          <a:xfrm>
            <a:off x="4319752" y="1520391"/>
            <a:ext cx="377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Redis client &amp; firebase </a:t>
            </a:r>
            <a:r>
              <a:rPr lang="en-US" altLang="ko-KR" dirty="0" err="1"/>
              <a:t>cilent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3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123E-E052-507F-FEC9-6F9C28F2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89222-7C99-FE76-640C-73AD603C04BC}"/>
              </a:ext>
            </a:extLst>
          </p:cNvPr>
          <p:cNvSpPr txBox="1"/>
          <p:nvPr/>
        </p:nvSpPr>
        <p:spPr>
          <a:xfrm>
            <a:off x="4319752" y="1520391"/>
            <a:ext cx="377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Flask server &amp; k8s-service.yaml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23FED7-A5ED-1B67-76B2-0B5EA578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70" y="1889723"/>
            <a:ext cx="4178918" cy="4866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0E74D4-3CA1-DB6C-44D6-67896855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41" y="1991524"/>
            <a:ext cx="2169267" cy="48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38682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Pages>12</Pages>
  <Words>162</Words>
  <Characters>0</Characters>
  <Application>Microsoft Office PowerPoint</Application>
  <DocSecurity>0</DocSecurity>
  <PresentationFormat>와이드스크린</PresentationFormat>
  <Lines>0</Lines>
  <Paragraphs>28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맑은 고딕</vt:lpstr>
      <vt:lpstr>Arial</vt:lpstr>
      <vt:lpstr>프레젠테이션1</vt:lpstr>
      <vt:lpstr>차량 운행 로그와 고객 정보 분석을 통한 앱 서비스</vt:lpstr>
      <vt:lpstr>목차</vt:lpstr>
      <vt:lpstr>0. 개요</vt:lpstr>
      <vt:lpstr>작품 사진(1) – 빅데이터 플랫폼 관리 도구</vt:lpstr>
      <vt:lpstr>작품 사진(2) – Firebase 및 k8s cluster</vt:lpstr>
      <vt:lpstr>작품 사진(3) – 로그인 및 회원가입</vt:lpstr>
      <vt:lpstr>구현 중 요소</vt:lpstr>
      <vt:lpstr>소스코드(1)</vt:lpstr>
      <vt:lpstr>소스코드(2)</vt:lpstr>
      <vt:lpstr>소스코드(3)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종훈</dc:creator>
  <cp:lastModifiedBy>김종훈</cp:lastModifiedBy>
  <cp:revision>23</cp:revision>
  <dcterms:modified xsi:type="dcterms:W3CDTF">2022-05-17T02:54:50Z</dcterms:modified>
  <cp:version>9.103.103.45589</cp:version>
</cp:coreProperties>
</file>