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D1CA-868D-4390-ACD3-957AA7B7D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C4D18-D314-47B9-99CD-59202CD2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E4266-E2C3-4EE6-BC47-E1AAD898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7E7-68F5-474C-A7C4-21557DB1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7932-D7DC-4A94-B327-B8E73588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9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AD84-E5F9-4A9F-904E-3CA1846B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93442-E52E-4A2C-B92C-C2B4FAC8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42F-9A7F-4B13-96BB-E1CC8EED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E14C-323F-4009-9A46-9578E8AD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88FC2-E838-49AE-A611-B83AC1E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7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F1CA0-0ABC-48E2-B83A-8AF345CC9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D6AB8-E28D-455B-86A4-2C02D7BC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76C88-4D47-4917-89D7-E599B4F2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0912-DE77-4EB8-822B-079B12E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D2E0C-EE2D-43F2-9B79-7C681387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6C224-3089-4832-88C0-33F885FA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AB21-0AC0-4491-93AA-B055F899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5403F-D6A4-4FF6-AABC-651E8B21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943D8-6230-41A7-A740-8F0CC2F3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E7C7-C2C8-4301-AEE7-7DF1ADA4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DF08-9E07-42F0-AC8A-A9FF6D82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44B9F-E35F-4550-B531-A1903DC0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C2CF8-CA7E-4305-8BC3-B439539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C9C94-F33C-4C6E-82F0-C490D08D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E3989-961F-4616-AA03-6A1853F0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5BEE-2FDC-4E9F-AB9F-D6541E5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9FD40-09F2-49BF-865D-788411FDA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63512-54E9-46FB-AD26-D079FBD0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B6497-1465-46BD-B17A-39136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57FF-B488-4667-83F2-34915AB0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8EE03-1952-4AEF-87CE-586966EC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856F-5A05-4DD7-854E-EA110F29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4ADA6-5236-4968-8298-2225B8FC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7992F-B5E2-4895-A29E-639F1A831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432E78-9AF4-440B-9632-4162B4AA2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EC9FD-6E6C-4024-AB81-172F285A5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2246E-FAF8-4DC5-A26A-C204881B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79E14-471B-4B04-A552-2E1B00E2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C6AF49-940D-4AC2-8102-3A070FDA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39F27-FD31-48CF-97B2-2DBB02C7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CF6EA-EFAC-4191-BD9E-728CE828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E5EDF-1344-40CC-B7CF-5BF9FB69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C7451-FC70-44FF-B154-CF777220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717D8-E4E8-4BA3-B4F9-BA9899E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CC288-ACB9-470E-909D-5B048174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55A74-EF3C-436D-9055-B0FD843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A189-1032-4583-B376-2BB2E76B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3A810-D31F-44C5-B48C-EEC733B1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4ABEB-7734-4973-A023-F2CD25D2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9FA39-71F6-49E7-8A2D-C2CC9F6F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18889-721F-4B7A-B444-BC860A7D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B38B6-E630-4F2C-B484-5FF407A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5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34D6-8FEE-4B32-97B9-263E1FC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C4E75-46AA-4B03-B2FB-E855C5294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9B36B-14F2-4E27-A51E-EA133151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1A71A-013E-44E7-A375-55CE3433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75867-5271-4EDE-8127-D7A6A72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7412C-5C63-4D23-B848-68B242E4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6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03E18-3A70-42B0-9FA0-FE9146BD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B2F69-29E9-4EB9-86C1-BBD8959E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9E0D5-5F66-496C-BC8A-02AB3D5D3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203D-F09C-4F9F-BB1B-7794D178472C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21AC8-3443-47BF-8F7B-DBBE6004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86E90-2DB9-4838-8B33-3016DF64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4E8B-131A-4435-9326-4CA3B1D8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통합팀</a:t>
            </a:r>
            <a:r>
              <a:rPr lang="ko-KR" altLang="en-US" dirty="0">
                <a:ea typeface="맑은 고딕"/>
              </a:rPr>
              <a:t> 진행상황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DB599-854E-4DFC-AB00-CDCB8B4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</a:t>
            </a:r>
            <a:r>
              <a:rPr lang="ko-KR" altLang="en-US" dirty="0"/>
              <a:t>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D2B8B-5D4F-4264-A9CD-E4EBEAD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[&lt;</a:t>
            </a:r>
            <a:r>
              <a:rPr lang="en-US" altLang="ko-KR" sz="1700" dirty="0" err="1"/>
              <a:t>tf.Tensor</a:t>
            </a:r>
            <a:r>
              <a:rPr lang="en-US" altLang="ko-KR" sz="1700" dirty="0"/>
              <a:t> 'anchor_input:0' shape=(?, 100) </a:t>
            </a:r>
            <a:r>
              <a:rPr lang="en-US" altLang="ko-KR" sz="1700" dirty="0" err="1"/>
              <a:t>dtype</a:t>
            </a:r>
            <a:r>
              <a:rPr lang="en-US" altLang="ko-KR" sz="1700" dirty="0"/>
              <a:t>=float32&gt;]          // </a:t>
            </a:r>
            <a:r>
              <a:rPr lang="ko-KR" altLang="en-US" sz="1700" dirty="0"/>
              <a:t>입력</a:t>
            </a:r>
            <a:endParaRPr lang="en-US" altLang="ko-KR" sz="1700" dirty="0"/>
          </a:p>
          <a:p>
            <a:r>
              <a:rPr lang="en-US" altLang="ko-KR" sz="1700" dirty="0"/>
              <a:t>Tensor("</a:t>
            </a:r>
            <a:r>
              <a:rPr lang="en-US" altLang="ko-KR" sz="1700" dirty="0" err="1"/>
              <a:t>norm_layer</a:t>
            </a:r>
            <a:r>
              <a:rPr lang="en-US" altLang="ko-KR" sz="1700" dirty="0"/>
              <a:t>/l2_normalize:0", shape=(?, 64), </a:t>
            </a:r>
            <a:r>
              <a:rPr lang="en-US" altLang="ko-KR" sz="1700" dirty="0" err="1"/>
              <a:t>dtype</a:t>
            </a:r>
            <a:r>
              <a:rPr lang="en-US" altLang="ko-KR" sz="1700" dirty="0"/>
              <a:t>=float32)  // </a:t>
            </a:r>
            <a:r>
              <a:rPr lang="ko-KR" altLang="en-US" sz="1700" dirty="0"/>
              <a:t>출력</a:t>
            </a:r>
            <a:endParaRPr lang="en-US" altLang="ko-KR" sz="1700" dirty="0"/>
          </a:p>
          <a:p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/>
              <a:t>원본 </a:t>
            </a:r>
            <a:r>
              <a:rPr lang="en-US" altLang="ko-KR" sz="1700" dirty="0"/>
              <a:t>&gt; l2</a:t>
            </a:r>
            <a:r>
              <a:rPr lang="ko-KR" altLang="en-US" sz="1700"/>
              <a:t>정규화</a:t>
            </a: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414E9-312B-4D42-B220-FA90B95F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67" y="2654912"/>
            <a:ext cx="3073993" cy="3615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EB5280-3ED5-4109-A4DF-D8D525AF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0" y="4644275"/>
            <a:ext cx="8428450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F11E-0B94-4C33-809A-7078278B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L1,</a:t>
            </a:r>
            <a:r>
              <a:rPr lang="ko-KR" altLang="en-US" dirty="0"/>
              <a:t> </a:t>
            </a:r>
            <a:r>
              <a:rPr lang="en-US" altLang="ko-KR" dirty="0"/>
              <a:t>l2</a:t>
            </a:r>
            <a:r>
              <a:rPr lang="ko-KR" altLang="en-US" dirty="0"/>
              <a:t> </a:t>
            </a:r>
            <a:r>
              <a:rPr lang="en-US" altLang="ko-KR" dirty="0"/>
              <a:t>normalize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403DA-622B-46D6-9D2F-056A6691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B1F0E-6681-4D23-97DB-2567F780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8" y="2232660"/>
            <a:ext cx="5555461" cy="310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7FCC7F-CA36-49CA-82AF-D7C0B07E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43" y="2256749"/>
            <a:ext cx="6210759" cy="34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42F74-DFBE-414E-B97F-DAF1A6A9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59621-DD7D-4DA1-943C-2B241BFD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Prepare_local_data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데이터 양식</a:t>
            </a:r>
            <a:endParaRPr lang="en-US" altLang="ko-KR" dirty="0"/>
          </a:p>
          <a:p>
            <a:r>
              <a:rPr lang="ko-KR" altLang="en-US" dirty="0"/>
              <a:t>논문 </a:t>
            </a:r>
            <a:r>
              <a:rPr lang="en-US" altLang="ko-KR" dirty="0"/>
              <a:t>+ </a:t>
            </a:r>
            <a:r>
              <a:rPr lang="ko-KR" altLang="en-US" dirty="0"/>
              <a:t>논문에 대한 </a:t>
            </a:r>
            <a:r>
              <a:rPr lang="en-US" altLang="ko-KR" dirty="0"/>
              <a:t>feature + </a:t>
            </a:r>
            <a:r>
              <a:rPr lang="ko-KR" altLang="en-US" dirty="0"/>
              <a:t>저자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3BA4F-B698-4074-BE76-A5CFF2F4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87"/>
          <a:stretch/>
        </p:blipFill>
        <p:spPr>
          <a:xfrm>
            <a:off x="518160" y="4966217"/>
            <a:ext cx="8145780" cy="13456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66FE9-557A-47D7-850A-64D505BD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0" y="101725"/>
            <a:ext cx="3772110" cy="4181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D3492-C5C8-4149-A733-3C224E307D44}"/>
              </a:ext>
            </a:extLst>
          </p:cNvPr>
          <p:cNvSpPr txBox="1"/>
          <p:nvPr/>
        </p:nvSpPr>
        <p:spPr>
          <a:xfrm>
            <a:off x="6004560" y="101725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인접한 논문</a:t>
            </a:r>
            <a:endParaRPr lang="en-US" altLang="ko-KR" dirty="0"/>
          </a:p>
          <a:p>
            <a:r>
              <a:rPr lang="ko-KR" altLang="en-US" dirty="0"/>
              <a:t>나중에 </a:t>
            </a:r>
            <a:endParaRPr lang="en-US" altLang="ko-KR" dirty="0"/>
          </a:p>
          <a:p>
            <a:r>
              <a:rPr lang="en-US" altLang="ko-KR" dirty="0"/>
              <a:t>Adj </a:t>
            </a:r>
            <a:r>
              <a:rPr lang="en-US" altLang="ko-KR" dirty="0" err="1"/>
              <a:t>metrix</a:t>
            </a:r>
            <a:endParaRPr lang="en-US" altLang="ko-KR" dirty="0"/>
          </a:p>
          <a:p>
            <a:r>
              <a:rPr lang="ko-KR" altLang="en-US" dirty="0"/>
              <a:t>구성함</a:t>
            </a:r>
          </a:p>
        </p:txBody>
      </p:sp>
    </p:spTree>
    <p:extLst>
      <p:ext uri="{BB962C8B-B14F-4D97-AF65-F5344CB8AC3E}">
        <p14:creationId xmlns:p14="http://schemas.microsoft.com/office/powerpoint/2010/main" val="298205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F11E-0B94-4C33-809A-7078278B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Local/</a:t>
            </a:r>
            <a:r>
              <a:rPr lang="en-US" altLang="ko-KR" dirty="0" err="1"/>
              <a:t>gae</a:t>
            </a:r>
            <a:r>
              <a:rPr lang="en-US" altLang="ko-KR" dirty="0"/>
              <a:t>/train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403DA-622B-46D6-9D2F-056A6691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준혁이형은 </a:t>
            </a:r>
            <a:r>
              <a:rPr lang="en-US" altLang="ko-KR" dirty="0"/>
              <a:t>2</a:t>
            </a:r>
            <a:r>
              <a:rPr lang="ko-KR" altLang="en-US" dirty="0"/>
              <a:t>개의 모델이 </a:t>
            </a:r>
            <a:r>
              <a:rPr lang="ko-KR" altLang="en-US" dirty="0" err="1"/>
              <a:t>나온다했는데</a:t>
            </a:r>
            <a:r>
              <a:rPr lang="en-US" altLang="ko-KR" dirty="0"/>
              <a:t>, </a:t>
            </a:r>
            <a:r>
              <a:rPr lang="ko-KR" altLang="en-US" dirty="0"/>
              <a:t>여기는 하나의 모델에서 계속 로스를 업데이트함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2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F11E-0B94-4C33-809A-7078278B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403DA-622B-46D6-9D2F-056A6691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4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F11E-0B94-4C33-809A-7078278B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403DA-622B-46D6-9D2F-056A6691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90-113B-4F37-9089-7969311B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분석 및 데이터 흐름도</a:t>
            </a:r>
            <a:endParaRPr lang="ko-KR" altLang="en-US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675754A-E47D-4304-A0AB-4C172720D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79" y="1825625"/>
            <a:ext cx="6156841" cy="4351338"/>
          </a:xfrm>
        </p:spPr>
      </p:pic>
    </p:spTree>
    <p:extLst>
      <p:ext uri="{BB962C8B-B14F-4D97-AF65-F5344CB8AC3E}">
        <p14:creationId xmlns:p14="http://schemas.microsoft.com/office/powerpoint/2010/main" val="18227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90-113B-4F37-9089-7969311B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분석 및 데이터 흐름도(1)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13A55D-E4FE-44F9-B1AB-D2FF8B920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812" y="1854380"/>
            <a:ext cx="5388339" cy="4351338"/>
          </a:xfrm>
        </p:spPr>
      </p:pic>
    </p:spTree>
    <p:extLst>
      <p:ext uri="{BB962C8B-B14F-4D97-AF65-F5344CB8AC3E}">
        <p14:creationId xmlns:p14="http://schemas.microsoft.com/office/powerpoint/2010/main" val="20326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90-113B-4F37-9089-7969311B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분석 및 데이터 흐름도(2)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13A55D-E4FE-44F9-B1AB-D2FF8B920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399"/>
          <a:stretch/>
        </p:blipFill>
        <p:spPr>
          <a:xfrm>
            <a:off x="6334812" y="1854380"/>
            <a:ext cx="5388339" cy="20713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25F63C-86BC-4E64-A280-59CF9DA161C8}"/>
              </a:ext>
            </a:extLst>
          </p:cNvPr>
          <p:cNvSpPr txBox="1"/>
          <p:nvPr/>
        </p:nvSpPr>
        <p:spPr>
          <a:xfrm>
            <a:off x="138022" y="1676400"/>
            <a:ext cx="62081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기존 </a:t>
            </a:r>
            <a:r>
              <a:rPr lang="ko-KR" altLang="en-US" dirty="0" err="1">
                <a:ea typeface="맑은 고딕"/>
              </a:rPr>
              <a:t>pubs_raw.json을</a:t>
            </a:r>
            <a:r>
              <a:rPr lang="ko-KR" altLang="en-US" dirty="0">
                <a:ea typeface="맑은 고딕"/>
              </a:rPr>
              <a:t> 통해 한 논문에 대해 저자의 </a:t>
            </a:r>
            <a:r>
              <a:rPr lang="ko-KR" altLang="en-US" dirty="0" err="1">
                <a:ea typeface="맑은 고딕"/>
              </a:rPr>
              <a:t>feature를</a:t>
            </a:r>
            <a:r>
              <a:rPr lang="ko-KR" altLang="en-US">
                <a:ea typeface="맑은 고딕"/>
              </a:rPr>
              <a:t> 뽑음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85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9890-113B-4F37-9089-7969311B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분석 및 데이터 흐름도(3)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13A55D-E4FE-44F9-B1AB-D2FF8B920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865" r="267"/>
          <a:stretch/>
        </p:blipFill>
        <p:spPr>
          <a:xfrm>
            <a:off x="6104774" y="1940644"/>
            <a:ext cx="5373974" cy="23121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1D547-DB4E-4BFB-A903-A91D87D0861F}"/>
              </a:ext>
            </a:extLst>
          </p:cNvPr>
          <p:cNvSpPr txBox="1"/>
          <p:nvPr/>
        </p:nvSpPr>
        <p:spPr>
          <a:xfrm>
            <a:off x="138022" y="1676400"/>
            <a:ext cx="62081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이전 슬라이드에서 뽑은 데이터를 기반으로 w2v을 이용하여 </a:t>
            </a:r>
            <a:r>
              <a:rPr lang="ko-KR" altLang="en-US" dirty="0" err="1">
                <a:ea typeface="맑은 고딕"/>
              </a:rPr>
              <a:t>emb</a:t>
            </a:r>
            <a:r>
              <a:rPr lang="en-US" altLang="ko-KR" dirty="0" err="1">
                <a:ea typeface="맑은 고딕"/>
              </a:rPr>
              <a:t>edd</a:t>
            </a:r>
            <a:r>
              <a:rPr lang="ko-KR" altLang="en-US" dirty="0" err="1">
                <a:ea typeface="맑은 고딕"/>
              </a:rPr>
              <a:t>ing을</a:t>
            </a:r>
            <a:r>
              <a:rPr lang="ko-KR" altLang="en-US" dirty="0">
                <a:ea typeface="맑은 고딕"/>
              </a:rPr>
              <a:t> 진행함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22E64-6EE5-4AD0-9399-67AAA37ED271}"/>
              </a:ext>
            </a:extLst>
          </p:cNvPr>
          <p:cNvSpPr txBox="1"/>
          <p:nvPr/>
        </p:nvSpPr>
        <p:spPr>
          <a:xfrm>
            <a:off x="17327" y="3883413"/>
            <a:ext cx="62081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결과물 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A_to_A</a:t>
            </a:r>
            <a:r>
              <a:rPr lang="en-US" altLang="ko-KR" dirty="0">
                <a:ea typeface="맑은 고딕"/>
              </a:rPr>
              <a:t> feature </a:t>
            </a:r>
            <a:r>
              <a:rPr lang="ko-KR" altLang="en-US" dirty="0">
                <a:ea typeface="맑은 고딕"/>
              </a:rPr>
              <a:t>데이터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Scripts/preprocessing.py</a:t>
            </a:r>
          </a:p>
        </p:txBody>
      </p:sp>
    </p:spTree>
    <p:extLst>
      <p:ext uri="{BB962C8B-B14F-4D97-AF65-F5344CB8AC3E}">
        <p14:creationId xmlns:p14="http://schemas.microsoft.com/office/powerpoint/2010/main" val="10760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B4A9-D0ED-4DB2-A31D-5F62A425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4" y="68399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gen_train_data</a:t>
            </a:r>
            <a:r>
              <a:rPr lang="en-US" altLang="ko-KR" dirty="0"/>
              <a:t> //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name_to_pub</a:t>
            </a:r>
            <a:r>
              <a:rPr lang="en-US" altLang="ko-KR" dirty="0"/>
              <a:t> + </a:t>
            </a:r>
            <a:r>
              <a:rPr lang="en-US" altLang="ko-KR" dirty="0" err="1"/>
              <a:t>pubs_raw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66072-0A48-4C5D-A655-0140D01F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3561"/>
            <a:ext cx="6634316" cy="4351338"/>
          </a:xfrm>
        </p:spPr>
        <p:txBody>
          <a:bodyPr/>
          <a:lstStyle/>
          <a:p>
            <a:r>
              <a:rPr lang="en-US" altLang="ko-KR" dirty="0"/>
              <a:t>Triplet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구하기 위해 데이터를 만드는 과정</a:t>
            </a:r>
            <a:endParaRPr lang="en-US" altLang="ko-KR" dirty="0"/>
          </a:p>
          <a:p>
            <a:r>
              <a:rPr lang="en-US" altLang="ko-KR" dirty="0"/>
              <a:t>Triplet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는 </a:t>
            </a:r>
            <a:r>
              <a:rPr lang="en-US" altLang="ko-KR" dirty="0"/>
              <a:t>anchor,</a:t>
            </a:r>
            <a:r>
              <a:rPr lang="ko-KR" altLang="en-US" dirty="0"/>
              <a:t> </a:t>
            </a:r>
            <a:r>
              <a:rPr lang="en-US" altLang="ko-KR" dirty="0"/>
              <a:t>positive, negative</a:t>
            </a:r>
            <a:r>
              <a:rPr lang="ko-KR" altLang="en-US" dirty="0"/>
              <a:t>로 구성되며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 err="1"/>
              <a:t>pids</a:t>
            </a:r>
            <a:r>
              <a:rPr lang="ko-KR" altLang="en-US" dirty="0"/>
              <a:t>에 대한 </a:t>
            </a:r>
            <a:r>
              <a:rPr lang="en-US" altLang="ko-KR" dirty="0"/>
              <a:t>feature</a:t>
            </a:r>
            <a:r>
              <a:rPr lang="ko-KR" altLang="en-US" dirty="0"/>
              <a:t>를 이전에 </a:t>
            </a:r>
            <a:r>
              <a:rPr lang="en-US" altLang="ko-KR" dirty="0"/>
              <a:t>embedding</a:t>
            </a:r>
            <a:r>
              <a:rPr lang="ko-KR" altLang="en-US" dirty="0"/>
              <a:t>한 데이터를 기반으로 구성해줌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67B23-9377-4466-8379-71C947CD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97" y="0"/>
            <a:ext cx="37715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A03F5-FF50-495E-8F9A-2DA9B8CC65FA}"/>
              </a:ext>
            </a:extLst>
          </p:cNvPr>
          <p:cNvSpPr txBox="1"/>
          <p:nvPr/>
        </p:nvSpPr>
        <p:spPr>
          <a:xfrm>
            <a:off x="6918960" y="528320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anchor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97F4-BAA0-450E-9D10-9C51368338D7}"/>
              </a:ext>
            </a:extLst>
          </p:cNvPr>
          <p:cNvSpPr txBox="1"/>
          <p:nvPr/>
        </p:nvSpPr>
        <p:spPr>
          <a:xfrm>
            <a:off x="6918960" y="305966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44277-3221-4DBE-9B3A-0C2CC412833F}"/>
              </a:ext>
            </a:extLst>
          </p:cNvPr>
          <p:cNvSpPr txBox="1"/>
          <p:nvPr/>
        </p:nvSpPr>
        <p:spPr>
          <a:xfrm>
            <a:off x="6918960" y="519326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9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5A5B1-0F92-41F9-A6B3-3D326AB1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 슬라이드에서 나온 데이터들 종합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80FB2-0A98-4062-B5F0-34F045AD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BAE6BE-9262-4705-ACCB-49A04B2D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60" y="1978008"/>
            <a:ext cx="522777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EA46-B107-4C65-884E-D51BB9F9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triplet </a:t>
            </a:r>
            <a:r>
              <a:rPr lang="ko-KR" altLang="en-US" dirty="0"/>
              <a:t>모델을 </a:t>
            </a:r>
            <a:r>
              <a:rPr lang="ko-KR" altLang="en-US" dirty="0" err="1"/>
              <a:t>만들어야함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D80E2-5567-40C7-A0D9-740A615E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4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94D53-13AE-4AB7-A44A-DAF8A75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Triplet </a:t>
            </a:r>
            <a:r>
              <a:rPr lang="ko-KR" altLang="en-US" dirty="0"/>
              <a:t>모델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52D9-8496-4CF3-AB08-848C2F22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7EA2F-E9E6-4F3F-9B85-00061F0A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2" y="1690688"/>
            <a:ext cx="7674005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9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229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통합팀 진행상황</vt:lpstr>
      <vt:lpstr>코드 분석 및 데이터 흐름도</vt:lpstr>
      <vt:lpstr>코드 분석 및 데이터 흐름도(1)</vt:lpstr>
      <vt:lpstr>코드 분석 및 데이터 흐름도(2)</vt:lpstr>
      <vt:lpstr>코드 분석 및 데이터 흐름도(3)</vt:lpstr>
      <vt:lpstr>2. gen_train_data //  name_to_pub + pubs_raw</vt:lpstr>
      <vt:lpstr>앞 슬라이드에서 나온 데이터들 종합</vt:lpstr>
      <vt:lpstr>이제 triplet 모델을 만들어야함</vt:lpstr>
      <vt:lpstr>Triplet 모델 구성</vt:lpstr>
      <vt:lpstr>L2 정규화</vt:lpstr>
      <vt:lpstr>L1, l2 normalize</vt:lpstr>
      <vt:lpstr>출력물</vt:lpstr>
      <vt:lpstr>Local/gae/train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통합팀 진행상황</dc:title>
  <dc:creator>8441</dc:creator>
  <cp:lastModifiedBy>8441</cp:lastModifiedBy>
  <cp:revision>8</cp:revision>
  <dcterms:created xsi:type="dcterms:W3CDTF">2022-02-26T05:45:32Z</dcterms:created>
  <dcterms:modified xsi:type="dcterms:W3CDTF">2022-02-27T07:54:10Z</dcterms:modified>
</cp:coreProperties>
</file>