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9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8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7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9569-8686-4AF8-A454-3DA41C323F54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AC5A-DD18-461E-9980-DD1B7B08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4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23907" y="1305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1</a:t>
            </a:r>
            <a:endParaRPr lang="ko-KR" altLang="en-US" sz="4400" b="1" dirty="0"/>
          </a:p>
        </p:txBody>
      </p:sp>
      <p:sp>
        <p:nvSpPr>
          <p:cNvPr id="6" name="타원 5"/>
          <p:cNvSpPr/>
          <p:nvPr/>
        </p:nvSpPr>
        <p:spPr>
          <a:xfrm>
            <a:off x="2352033" y="1305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2</a:t>
            </a:r>
            <a:endParaRPr lang="ko-KR" altLang="en-US" sz="4400" b="1" dirty="0"/>
          </a:p>
        </p:txBody>
      </p:sp>
      <p:sp>
        <p:nvSpPr>
          <p:cNvPr id="7" name="타원 6"/>
          <p:cNvSpPr/>
          <p:nvPr/>
        </p:nvSpPr>
        <p:spPr>
          <a:xfrm>
            <a:off x="3480159" y="1305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3</a:t>
            </a:r>
            <a:endParaRPr lang="ko-KR" altLang="en-US" sz="4400" b="1" dirty="0"/>
          </a:p>
        </p:txBody>
      </p:sp>
      <p:sp>
        <p:nvSpPr>
          <p:cNvPr id="8" name="타원 7"/>
          <p:cNvSpPr/>
          <p:nvPr/>
        </p:nvSpPr>
        <p:spPr>
          <a:xfrm>
            <a:off x="4608284" y="1305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w="165100" h="1016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4</a:t>
            </a:r>
            <a:endParaRPr lang="ko-KR" altLang="en-US" sz="4400" b="1" dirty="0"/>
          </a:p>
        </p:txBody>
      </p:sp>
      <p:sp>
        <p:nvSpPr>
          <p:cNvPr id="13" name="타원 12"/>
          <p:cNvSpPr/>
          <p:nvPr/>
        </p:nvSpPr>
        <p:spPr>
          <a:xfrm>
            <a:off x="1223907" y="543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1</a:t>
            </a:r>
            <a:endParaRPr lang="ko-KR" altLang="en-US" sz="4400" b="1" dirty="0"/>
          </a:p>
        </p:txBody>
      </p:sp>
      <p:sp>
        <p:nvSpPr>
          <p:cNvPr id="18" name="타원 17"/>
          <p:cNvSpPr/>
          <p:nvPr/>
        </p:nvSpPr>
        <p:spPr>
          <a:xfrm>
            <a:off x="2352033" y="543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2</a:t>
            </a:r>
            <a:endParaRPr lang="ko-KR" altLang="en-US" sz="4400" b="1" dirty="0"/>
          </a:p>
        </p:txBody>
      </p:sp>
      <p:sp>
        <p:nvSpPr>
          <p:cNvPr id="19" name="타원 18"/>
          <p:cNvSpPr/>
          <p:nvPr/>
        </p:nvSpPr>
        <p:spPr>
          <a:xfrm>
            <a:off x="3480159" y="543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3</a:t>
            </a:r>
            <a:endParaRPr lang="ko-KR" altLang="en-US" sz="4400" b="1" dirty="0"/>
          </a:p>
        </p:txBody>
      </p:sp>
      <p:sp>
        <p:nvSpPr>
          <p:cNvPr id="20" name="타원 19"/>
          <p:cNvSpPr/>
          <p:nvPr/>
        </p:nvSpPr>
        <p:spPr>
          <a:xfrm>
            <a:off x="4608284" y="543449"/>
            <a:ext cx="762000" cy="762000"/>
          </a:xfrm>
          <a:prstGeom prst="ellipse">
            <a:avLst/>
          </a:prstGeom>
          <a:scene3d>
            <a:camera prst="perspectiveRelaxed"/>
            <a:lightRig rig="threePt" dir="t"/>
          </a:scene3d>
          <a:sp3d>
            <a:bevelT h="1016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4</a:t>
            </a:r>
            <a:endParaRPr lang="ko-KR" altLang="en-US" sz="4400" b="1" dirty="0"/>
          </a:p>
        </p:txBody>
      </p:sp>
      <p:sp>
        <p:nvSpPr>
          <p:cNvPr id="2" name="직사각형 1"/>
          <p:cNvSpPr/>
          <p:nvPr/>
        </p:nvSpPr>
        <p:spPr>
          <a:xfrm>
            <a:off x="2987824" y="2695546"/>
            <a:ext cx="14942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5220072" y="2708920"/>
            <a:ext cx="1905000" cy="3333750"/>
          </a:xfrm>
          <a:prstGeom prst="foldedCorner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oGiga\Documents\GitHub\front-end-start\Game(JQuery)\images\game_st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13323"/>
            <a:ext cx="2011363" cy="8477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444208" y="1052736"/>
            <a:ext cx="2011363" cy="847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Game Over</a:t>
            </a:r>
            <a:endParaRPr lang="ko-KR" altLang="en-US" sz="2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20042" y="2792109"/>
            <a:ext cx="2011363" cy="847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재 시 작</a:t>
            </a:r>
            <a:endParaRPr lang="ko-KR" altLang="en-US" sz="2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5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MadoGiga</dc:creator>
  <cp:lastModifiedBy>MadoGiga</cp:lastModifiedBy>
  <cp:revision>7</cp:revision>
  <dcterms:created xsi:type="dcterms:W3CDTF">2015-09-17T09:06:44Z</dcterms:created>
  <dcterms:modified xsi:type="dcterms:W3CDTF">2015-09-25T01:45:22Z</dcterms:modified>
</cp:coreProperties>
</file>