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5"/>
  </p:notesMasterIdLst>
  <p:sldIdLst>
    <p:sldId id="1510" r:id="rId2"/>
    <p:sldId id="1511" r:id="rId3"/>
    <p:sldId id="151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8C50B69-D8C6-4A6D-A6F2-C49F4985BDE1}">
          <p14:sldIdLst/>
        </p14:section>
        <p14:section name="제목 없는 구역" id="{4986AD7D-697F-4B75-93EF-737996151CB5}">
          <p14:sldIdLst>
            <p14:sldId id="1510"/>
            <p14:sldId id="1511"/>
            <p14:sldId id="15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10A"/>
    <a:srgbClr val="FA7B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4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F72C3-B427-4F12-BD08-8FAD5838B74F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77C50-2E35-4AFE-B108-11B7DD6A9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946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FF067-7904-4609-AD3C-99EEB092E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3557"/>
          </a:xfrm>
        </p:spPr>
        <p:txBody>
          <a:bodyPr anchor="b"/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CE4189-83BC-4600-9500-0506AFA144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36913"/>
            <a:ext cx="9144000" cy="604202"/>
          </a:xfrm>
        </p:spPr>
        <p:txBody>
          <a:bodyPr anchor="ctr"/>
          <a:lstStyle>
            <a:lvl1pPr marL="0" indent="0" algn="ctr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주차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39606-C9E3-4654-B19D-4E9633D1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9A557-CE90-4C79-9611-6CEB806B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07A9D92-077A-4DB7-BCE1-5A618CCC654A}"/>
              </a:ext>
            </a:extLst>
          </p:cNvPr>
          <p:cNvSpPr txBox="1">
            <a:spLocks/>
          </p:cNvSpPr>
          <p:nvPr userDrawn="1"/>
        </p:nvSpPr>
        <p:spPr>
          <a:xfrm>
            <a:off x="1524000" y="4035040"/>
            <a:ext cx="9144000" cy="120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담당교수</a:t>
            </a:r>
            <a:r>
              <a:rPr lang="en-US" altLang="ko-KR" dirty="0"/>
              <a:t>: </a:t>
            </a:r>
            <a:r>
              <a:rPr lang="ko-KR" altLang="en-US" dirty="0"/>
              <a:t>김희숙</a:t>
            </a:r>
            <a:endParaRPr lang="en-US" altLang="ko-KR" dirty="0"/>
          </a:p>
          <a:p>
            <a:r>
              <a:rPr lang="en-US" altLang="ko-KR" dirty="0"/>
              <a:t>(jasmin11@hanmail.net)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49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27E68-F6A2-4698-9EF6-C59847AE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09204-3B35-4E3E-A321-490E07D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BD519-1304-45BD-9580-8925C5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7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37873-AE28-4775-B0FE-BEF6AEC8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5917C-D378-4CB4-BDA7-2B640F740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C2F8D-EE9E-4D1F-8C25-8E6784D59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152C04-4D2B-4B3F-ACB5-F475EF5A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17A49-DB8E-4794-936E-A96D1344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7BCF2-4E7B-4831-AE16-457E8042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36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7EDB5-B86A-4F82-95CC-97A6BB83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D2D247-F8B7-4B41-8F6E-C99E6A7B4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33081-733A-4881-9559-6AF03CA6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843AFE-0FE3-465F-9FEF-DC93F343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CFB7E-4C7B-41A9-9918-E99595AB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537490-B4D8-481E-AF79-BA33D4CB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063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96634" y="152713"/>
            <a:ext cx="11460007" cy="59667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96633" y="1140545"/>
            <a:ext cx="11400000" cy="5543705"/>
          </a:xfrm>
        </p:spPr>
        <p:txBody>
          <a:bodyPr>
            <a:normAutofit/>
          </a:bodyPr>
          <a:lstStyle>
            <a:lvl1pPr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395367" y="812921"/>
            <a:ext cx="10224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00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15348" y="6561140"/>
            <a:ext cx="116521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25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9B58-A8FD-4D78-A0E6-2440102A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2B36C-0669-4341-B03E-8E917332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A710A"/>
              </a:buClr>
              <a:defRPr/>
            </a:lvl1pPr>
            <a:lvl2pPr>
              <a:buClr>
                <a:srgbClr val="FA710A"/>
              </a:buClr>
              <a:defRPr/>
            </a:lvl2pPr>
            <a:lvl3pPr>
              <a:buClr>
                <a:srgbClr val="FA710A"/>
              </a:buClr>
              <a:defRPr/>
            </a:lvl3pPr>
            <a:lvl4pPr>
              <a:buClr>
                <a:srgbClr val="FA710A"/>
              </a:buClr>
              <a:defRPr/>
            </a:lvl4pPr>
            <a:lvl5pPr>
              <a:buClr>
                <a:srgbClr val="FA710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338B7-EFD2-42B7-B944-F97E523A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924F5-7880-4313-82D9-8337DB71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4263A-F07D-4F54-AB9B-84348A54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31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영상_전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09204-3B35-4E3E-A321-490E07D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BD519-1304-45BD-9580-8925C5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6C96A58-1EA1-4D55-933E-1C16E75F00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306687"/>
            <a:ext cx="9144000" cy="856660"/>
          </a:xfrm>
        </p:spPr>
        <p:txBody>
          <a:bodyPr anchor="b"/>
          <a:lstStyle>
            <a:lvl1pPr algn="ctr"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실습 영상 제목 작성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02EBE-6D7E-435A-B41F-EB01A0BE1DD9}"/>
              </a:ext>
            </a:extLst>
          </p:cNvPr>
          <p:cNvSpPr txBox="1"/>
          <p:nvPr userDrawn="1"/>
        </p:nvSpPr>
        <p:spPr>
          <a:xfrm>
            <a:off x="4329330" y="2291024"/>
            <a:ext cx="3533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 영상</a:t>
            </a:r>
          </a:p>
        </p:txBody>
      </p:sp>
    </p:spTree>
    <p:extLst>
      <p:ext uri="{BB962C8B-B14F-4D97-AF65-F5344CB8AC3E}">
        <p14:creationId xmlns:p14="http://schemas.microsoft.com/office/powerpoint/2010/main" val="3544928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영상_화면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A4D1CE-9C59-4FED-A947-986A10217E7D}"/>
              </a:ext>
            </a:extLst>
          </p:cNvPr>
          <p:cNvSpPr/>
          <p:nvPr userDrawn="1"/>
        </p:nvSpPr>
        <p:spPr>
          <a:xfrm>
            <a:off x="142240" y="136525"/>
            <a:ext cx="11907520" cy="658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20" y="136525"/>
            <a:ext cx="9606280" cy="33592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5FBC97-47B7-4BD6-8CD9-01A24601F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471" y="253349"/>
            <a:ext cx="1052657" cy="2191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3D3B12-91F1-417B-B677-039C0B06E0D9}"/>
              </a:ext>
            </a:extLst>
          </p:cNvPr>
          <p:cNvSpPr txBox="1"/>
          <p:nvPr userDrawn="1"/>
        </p:nvSpPr>
        <p:spPr>
          <a:xfrm>
            <a:off x="990600" y="103122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영상</a:t>
            </a:r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b="1" u="none" dirty="0">
              <a:solidFill>
                <a:srgbClr val="FA71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24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.실습_화면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A4D1CE-9C59-4FED-A947-986A10217E7D}"/>
              </a:ext>
            </a:extLst>
          </p:cNvPr>
          <p:cNvSpPr/>
          <p:nvPr userDrawn="1"/>
        </p:nvSpPr>
        <p:spPr>
          <a:xfrm>
            <a:off x="142240" y="136525"/>
            <a:ext cx="11907520" cy="658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20" y="136525"/>
            <a:ext cx="9606280" cy="33592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5FBC97-47B7-4BD6-8CD9-01A24601F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471" y="253349"/>
            <a:ext cx="1052657" cy="2191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3D3B12-91F1-417B-B677-039C0B06E0D9}"/>
              </a:ext>
            </a:extLst>
          </p:cNvPr>
          <p:cNvSpPr txBox="1"/>
          <p:nvPr userDrawn="1"/>
        </p:nvSpPr>
        <p:spPr>
          <a:xfrm>
            <a:off x="990600" y="103122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b="1" u="none" dirty="0">
              <a:solidFill>
                <a:srgbClr val="FA71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80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0AD05-24D0-4D90-8BED-25B87C70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4302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18D60-1C86-4B6D-B4D5-79610E0B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54E85-E7E7-4DD2-A5D5-A4A3FEC6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072850D8-7FDA-44BC-8B38-DD74AF5640A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350662" y="3048641"/>
            <a:ext cx="9144000" cy="604202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주차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D51E1C6-33AE-419E-A0A0-D3BF121AEC97}"/>
              </a:ext>
            </a:extLst>
          </p:cNvPr>
          <p:cNvSpPr txBox="1">
            <a:spLocks/>
          </p:cNvSpPr>
          <p:nvPr userDrawn="1"/>
        </p:nvSpPr>
        <p:spPr>
          <a:xfrm>
            <a:off x="1517650" y="4456183"/>
            <a:ext cx="9144000" cy="120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담당교수</a:t>
            </a:r>
            <a:r>
              <a:rPr lang="en-US" altLang="ko-KR" dirty="0"/>
              <a:t>: </a:t>
            </a:r>
            <a:r>
              <a:rPr lang="ko-KR" altLang="en-US" dirty="0"/>
              <a:t>김희숙</a:t>
            </a:r>
            <a:endParaRPr lang="en-US" altLang="ko-KR" dirty="0"/>
          </a:p>
          <a:p>
            <a:r>
              <a:rPr lang="en-US" altLang="ko-KR" dirty="0"/>
              <a:t>(jasmin11@hanmail.net)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58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FF734-FC8A-4496-81E1-21AE4B8A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C3498-A8CB-4DC1-A379-8EC6D61CB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3599E6-6D16-40CD-BE5E-27CC83139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A72351-2F2B-4152-8628-0874C121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1461A-4C7C-435A-8DC6-870988F1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0EA39C-8C1C-4D25-9D8E-E0D5584E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5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A577E-38E2-4515-854B-2B269A84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4C02A-C55E-4056-A493-7498B03E0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3637C-8A3D-48C1-A122-66D0B58C4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98FAF9-68BF-468B-A4A6-A4E1609F3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78F9DB-27F0-4676-AA6F-A607FA487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2BB96-8E7F-47BD-B14E-50238FF3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045EB2-A9FE-489B-ABEA-DF8E22D7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7B33BD-7E46-4330-847F-C451D90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3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5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133117E-451E-43B6-9AFB-921C9B86EF41}"/>
              </a:ext>
            </a:extLst>
          </p:cNvPr>
          <p:cNvSpPr/>
          <p:nvPr userDrawn="1"/>
        </p:nvSpPr>
        <p:spPr>
          <a:xfrm>
            <a:off x="162560" y="136525"/>
            <a:ext cx="11877040" cy="6584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0AE721-8F68-4A18-BD7A-429311E9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F5ADCD-F674-4083-83CA-3576B9EED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7640"/>
            <a:ext cx="10515600" cy="473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5545F-B1D5-4AA0-B6F4-35788465D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김희숙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9ED7A-ED97-48F2-BD50-FF8FB52DF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1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A710A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FA710A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E6261-EA57-428B-9D96-7AAA14E0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과제</a:t>
            </a:r>
            <a:r>
              <a:rPr lang="en-US" altLang="ko-KR" dirty="0" smtClean="0"/>
              <a:t>01] </a:t>
            </a:r>
            <a:r>
              <a:rPr lang="en-US" altLang="ko-KR" dirty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CAA40D-03C8-4FF5-91B2-38F567ED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김희숙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5AD7E9-FFCF-4311-A13D-0D246892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4F20A6-8403-4935-B2B5-B75277C90BB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C53EA1C-C368-431C-832D-0737293EB5E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생성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기본키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외래키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19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207AB-DBA1-494F-8631-7AB2169E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과제</a:t>
            </a:r>
            <a:r>
              <a:rPr lang="en-US" altLang="ko-KR" dirty="0" smtClean="0"/>
              <a:t>01] </a:t>
            </a:r>
            <a:r>
              <a:rPr lang="en-US" altLang="ko-KR" dirty="0"/>
              <a:t>(MySQL)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9247ED-A63C-4390-9B60-55C1BA8F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28449C-1B0C-4FA2-BA3D-A75713E85C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CBA46C0-9CDD-4841-8E92-F737F0329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14667"/>
            <a:ext cx="8610600" cy="4736055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  <a:defRPr/>
            </a:pPr>
            <a:r>
              <a:rPr lang="en-US" altLang="ko-KR" sz="2200" b="1" dirty="0">
                <a:latin typeface="+mj-lt"/>
                <a:ea typeface="신명조" charset="-127"/>
              </a:rPr>
              <a:t>[</a:t>
            </a:r>
            <a:r>
              <a:rPr lang="ko-KR" altLang="en-US" sz="2200" b="1" dirty="0">
                <a:latin typeface="+mj-lt"/>
                <a:ea typeface="신명조" charset="-127"/>
              </a:rPr>
              <a:t>과제</a:t>
            </a:r>
            <a:r>
              <a:rPr lang="en-US" altLang="ko-KR" sz="2200" b="1" dirty="0" smtClean="0">
                <a:latin typeface="+mj-lt"/>
                <a:ea typeface="신명조" charset="-127"/>
              </a:rPr>
              <a:t>01] </a:t>
            </a:r>
            <a:r>
              <a:rPr lang="en-US" altLang="ko-KR" sz="2200" b="1" dirty="0">
                <a:solidFill>
                  <a:srgbClr val="FF0000"/>
                </a:solidFill>
                <a:latin typeface="+mj-lt"/>
                <a:ea typeface="신명조" charset="-127"/>
              </a:rPr>
              <a:t>MySQL </a:t>
            </a:r>
            <a:r>
              <a:rPr lang="ko-KR" altLang="en-US" sz="2200" b="1" dirty="0">
                <a:solidFill>
                  <a:srgbClr val="FF0000"/>
                </a:solidFill>
                <a:latin typeface="+mj-lt"/>
                <a:ea typeface="신명조" charset="-127"/>
              </a:rPr>
              <a:t>프로그램 사용</a:t>
            </a:r>
            <a:r>
              <a:rPr lang="ko-KR" altLang="en-US" sz="2200" b="1" dirty="0">
                <a:latin typeface="+mj-lt"/>
                <a:ea typeface="신명조" charset="-127"/>
              </a:rPr>
              <a:t>하여 테이블 각각 작성하고 </a:t>
            </a:r>
            <a:r>
              <a:rPr lang="en-US" altLang="ko-KR" sz="2200" b="1" dirty="0">
                <a:latin typeface="+mj-lt"/>
                <a:ea typeface="신명조" charset="-127"/>
              </a:rPr>
              <a:t/>
            </a:r>
            <a:br>
              <a:rPr lang="en-US" altLang="ko-KR" sz="2200" b="1" dirty="0">
                <a:latin typeface="+mj-lt"/>
                <a:ea typeface="신명조" charset="-127"/>
              </a:rPr>
            </a:br>
            <a:r>
              <a:rPr lang="ko-KR" altLang="en-US" sz="2200" b="1" dirty="0" err="1">
                <a:latin typeface="+mj-lt"/>
                <a:ea typeface="신명조" charset="-127"/>
              </a:rPr>
              <a:t>화면캡처하여</a:t>
            </a:r>
            <a:r>
              <a:rPr lang="en-US" altLang="ko-KR" sz="2200" b="1" dirty="0">
                <a:latin typeface="+mj-lt"/>
                <a:ea typeface="신명조" charset="-127"/>
              </a:rPr>
              <a:t> </a:t>
            </a:r>
            <a:r>
              <a:rPr lang="ko-KR" altLang="en-US" sz="2200" b="1" dirty="0">
                <a:latin typeface="+mj-lt"/>
                <a:ea typeface="신명조" charset="-127"/>
              </a:rPr>
              <a:t>워드에 </a:t>
            </a:r>
            <a:r>
              <a:rPr lang="ko-KR" altLang="en-US" sz="2200" b="1" dirty="0" err="1">
                <a:latin typeface="+mj-lt"/>
                <a:ea typeface="신명조" charset="-127"/>
              </a:rPr>
              <a:t>작성하시오</a:t>
            </a:r>
            <a:r>
              <a:rPr lang="en-US" altLang="ko-KR" sz="2200" b="1" dirty="0">
                <a:latin typeface="+mj-lt"/>
                <a:ea typeface="신명조" charset="-127"/>
              </a:rPr>
              <a:t/>
            </a:r>
            <a:br>
              <a:rPr lang="en-US" altLang="ko-KR" sz="2200" b="1" dirty="0">
                <a:latin typeface="+mj-lt"/>
                <a:ea typeface="신명조" charset="-127"/>
              </a:rPr>
            </a:br>
            <a:endParaRPr lang="ko-KR" altLang="en-US" sz="2200" b="1" dirty="0">
              <a:latin typeface="+mj-lt"/>
              <a:ea typeface="신명조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latin typeface="+mj-lt"/>
              </a:rPr>
              <a:t>1) </a:t>
            </a:r>
            <a:r>
              <a:rPr lang="ko-KR" altLang="en-US" sz="2200" b="1" dirty="0">
                <a:latin typeface="+mj-lt"/>
              </a:rPr>
              <a:t>제출방법</a:t>
            </a:r>
            <a:r>
              <a:rPr lang="en-US" altLang="ko-KR" sz="2200" b="1" dirty="0">
                <a:latin typeface="+mj-lt"/>
              </a:rPr>
              <a:t>: </a:t>
            </a:r>
            <a:r>
              <a:rPr lang="en-US" altLang="ko-KR" sz="2200" b="1" dirty="0" err="1" smtClean="0">
                <a:latin typeface="+mj-lt"/>
              </a:rPr>
              <a:t>eClass</a:t>
            </a:r>
            <a:r>
              <a:rPr lang="en-US" altLang="ko-KR" sz="2200" b="1" dirty="0" smtClean="0">
                <a:latin typeface="+mj-lt"/>
              </a:rPr>
              <a:t>-</a:t>
            </a:r>
            <a:r>
              <a:rPr lang="ko-KR" altLang="en-US" sz="2200" b="1" dirty="0">
                <a:latin typeface="+mj-lt"/>
              </a:rPr>
              <a:t>과제</a:t>
            </a:r>
            <a:endParaRPr lang="en-US" altLang="ko-KR" sz="2200" b="1" dirty="0">
              <a:latin typeface="+mj-lt"/>
            </a:endParaRPr>
          </a:p>
          <a:p>
            <a:pPr marL="0" indent="0">
              <a:buNone/>
            </a:pPr>
            <a:r>
              <a:rPr lang="en-US" altLang="ko-KR" sz="2200" b="1" dirty="0">
                <a:latin typeface="+mj-lt"/>
              </a:rPr>
              <a:t>           </a:t>
            </a:r>
            <a:r>
              <a:rPr lang="ko-KR" altLang="en-US" sz="2200" dirty="0">
                <a:latin typeface="+mj-lt"/>
              </a:rPr>
              <a:t>첨부파일로 제출</a:t>
            </a:r>
            <a:endParaRPr lang="en-US" altLang="ko-KR" sz="2200" dirty="0">
              <a:latin typeface="+mj-lt"/>
            </a:endParaRPr>
          </a:p>
          <a:p>
            <a:pPr marL="0" indent="0">
              <a:buNone/>
            </a:pPr>
            <a:r>
              <a:rPr lang="en-US" altLang="ko-KR" sz="2200" b="1" dirty="0">
                <a:latin typeface="+mj-lt"/>
              </a:rPr>
              <a:t> 2) </a:t>
            </a:r>
            <a:r>
              <a:rPr lang="ko-KR" altLang="en-US" sz="2200" b="1" dirty="0">
                <a:latin typeface="+mj-lt"/>
              </a:rPr>
              <a:t>파일명</a:t>
            </a:r>
            <a:r>
              <a:rPr lang="en-US" altLang="ko-KR" sz="2200" b="1" dirty="0">
                <a:latin typeface="+mj-lt"/>
              </a:rPr>
              <a:t>: </a:t>
            </a:r>
            <a:r>
              <a:rPr lang="ko-KR" altLang="en-US" sz="2200" b="1" dirty="0">
                <a:latin typeface="+mj-lt"/>
              </a:rPr>
              <a:t>과제</a:t>
            </a:r>
            <a:r>
              <a:rPr lang="en-US" altLang="ko-KR" sz="2200" b="1" dirty="0" smtClean="0">
                <a:latin typeface="+mj-lt"/>
              </a:rPr>
              <a:t>01-</a:t>
            </a:r>
            <a:r>
              <a:rPr lang="ko-KR" altLang="en-US" sz="2200" b="1" dirty="0">
                <a:latin typeface="+mj-lt"/>
              </a:rPr>
              <a:t>분반</a:t>
            </a:r>
            <a:r>
              <a:rPr lang="en-US" altLang="ko-KR" sz="2200" b="1" dirty="0">
                <a:latin typeface="+mj-lt"/>
              </a:rPr>
              <a:t>_</a:t>
            </a:r>
            <a:r>
              <a:rPr lang="ko-KR" altLang="en-US" sz="2200" b="1" dirty="0">
                <a:latin typeface="+mj-lt"/>
              </a:rPr>
              <a:t>이름</a:t>
            </a:r>
            <a:r>
              <a:rPr lang="en-US" altLang="ko-KR" sz="2200" b="1" dirty="0">
                <a:latin typeface="+mj-lt"/>
              </a:rPr>
              <a:t>_</a:t>
            </a:r>
            <a:r>
              <a:rPr lang="ko-KR" altLang="en-US" sz="2200" b="1" dirty="0">
                <a:latin typeface="+mj-lt"/>
              </a:rPr>
              <a:t>학번</a:t>
            </a:r>
            <a:r>
              <a:rPr lang="en-US" altLang="ko-KR" sz="2200" b="1" dirty="0">
                <a:latin typeface="+mj-lt"/>
              </a:rPr>
              <a:t>-</a:t>
            </a:r>
            <a:r>
              <a:rPr lang="ko-KR" altLang="en-US" sz="2200" b="1" dirty="0">
                <a:latin typeface="+mj-lt"/>
              </a:rPr>
              <a:t>작성날짜</a:t>
            </a:r>
            <a:r>
              <a:rPr lang="en-US" altLang="ko-KR" sz="2200" b="1" dirty="0">
                <a:latin typeface="+mj-lt"/>
              </a:rPr>
              <a:t>.doc (</a:t>
            </a:r>
            <a:r>
              <a:rPr lang="ko-KR" altLang="en-US" sz="2200" b="1" dirty="0">
                <a:latin typeface="+mj-lt"/>
              </a:rPr>
              <a:t>또는 </a:t>
            </a:r>
            <a:r>
              <a:rPr lang="en-US" altLang="ko-KR" sz="2200" b="1" dirty="0" err="1">
                <a:latin typeface="+mj-lt"/>
              </a:rPr>
              <a:t>hwp</a:t>
            </a:r>
            <a:r>
              <a:rPr lang="en-US" altLang="ko-KR" sz="2200" b="1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altLang="ko-KR" sz="2200" dirty="0">
                <a:latin typeface="+mj-lt"/>
              </a:rPr>
              <a:t>           (</a:t>
            </a:r>
            <a:r>
              <a:rPr lang="ko-KR" altLang="en-US" sz="2200" dirty="0">
                <a:latin typeface="+mj-lt"/>
              </a:rPr>
              <a:t>예</a:t>
            </a:r>
            <a:r>
              <a:rPr lang="en-US" altLang="ko-KR" sz="2200" dirty="0">
                <a:latin typeface="+mj-lt"/>
              </a:rPr>
              <a:t>. </a:t>
            </a:r>
            <a:r>
              <a:rPr lang="ko-KR" altLang="en-US" sz="2200" dirty="0">
                <a:latin typeface="+mj-lt"/>
              </a:rPr>
              <a:t>과제</a:t>
            </a:r>
            <a:r>
              <a:rPr lang="en-US" altLang="ko-KR" sz="2200" dirty="0" smtClean="0">
                <a:latin typeface="+mj-lt"/>
              </a:rPr>
              <a:t>01-QC_</a:t>
            </a:r>
            <a:r>
              <a:rPr lang="ko-KR" altLang="en-US" sz="2200" dirty="0">
                <a:latin typeface="+mj-lt"/>
              </a:rPr>
              <a:t>홍길동</a:t>
            </a:r>
            <a:r>
              <a:rPr lang="en-US" altLang="ko-KR" sz="2200" dirty="0">
                <a:latin typeface="+mj-lt"/>
              </a:rPr>
              <a:t>_</a:t>
            </a:r>
            <a:r>
              <a:rPr lang="en-US" altLang="ko-KR" sz="2200" dirty="0" smtClean="0">
                <a:latin typeface="+mj-lt"/>
              </a:rPr>
              <a:t>24229999-</a:t>
            </a:r>
            <a:r>
              <a:rPr lang="ko-KR" altLang="en-US" sz="2200" dirty="0">
                <a:latin typeface="+mj-lt"/>
              </a:rPr>
              <a:t>제출날짜</a:t>
            </a:r>
            <a:r>
              <a:rPr lang="en-US" altLang="ko-KR" sz="2200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</a:rPr>
              <a:t> </a:t>
            </a:r>
          </a:p>
          <a:p>
            <a:pPr marL="0" indent="0">
              <a:buNone/>
            </a:pPr>
            <a:endParaRPr lang="en-US" altLang="ko-KR" sz="2200" b="1" dirty="0">
              <a:latin typeface="+mj-lt"/>
            </a:endParaRP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신명조" charset="-127"/>
              </a:rPr>
              <a:t>* (</a:t>
            </a:r>
            <a:r>
              <a:rPr lang="ko-KR" altLang="en-US" sz="2200" b="1" dirty="0">
                <a:latin typeface="+mj-lt"/>
                <a:ea typeface="신명조" charset="-127"/>
              </a:rPr>
              <a:t>작성한 </a:t>
            </a:r>
            <a:r>
              <a:rPr lang="en-US" altLang="ko-KR" sz="2200" b="1" dirty="0">
                <a:latin typeface="+mj-lt"/>
                <a:ea typeface="신명조" charset="-127"/>
              </a:rPr>
              <a:t>SQL</a:t>
            </a:r>
            <a:r>
              <a:rPr lang="ko-KR" altLang="en-US" sz="2200" b="1" dirty="0">
                <a:latin typeface="+mj-lt"/>
                <a:ea typeface="신명조" charset="-127"/>
              </a:rPr>
              <a:t>파일은 저장해 두세요</a:t>
            </a:r>
            <a:r>
              <a:rPr lang="en-US" altLang="ko-KR" sz="2200" b="1" dirty="0">
                <a:latin typeface="+mj-lt"/>
                <a:ea typeface="신명조" charset="-127"/>
              </a:rPr>
              <a:t>: </a:t>
            </a:r>
            <a:r>
              <a:rPr lang="ko-KR" altLang="en-US" sz="2200" b="1" dirty="0">
                <a:latin typeface="+mj-lt"/>
                <a:ea typeface="신명조" charset="-127"/>
              </a:rPr>
              <a:t>각자 별도로 보관해 두시기 바랍니다</a:t>
            </a:r>
            <a:r>
              <a:rPr lang="en-US" altLang="ko-KR" sz="2200" b="1" dirty="0">
                <a:latin typeface="+mj-lt"/>
                <a:ea typeface="신명조" charset="-127"/>
              </a:rPr>
              <a:t>)</a:t>
            </a:r>
            <a:endParaRPr lang="en-US" altLang="ko-KR" sz="2200" b="1" dirty="0">
              <a:latin typeface="+mj-lt"/>
            </a:endParaRPr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</p:txBody>
      </p:sp>
      <p:sp>
        <p:nvSpPr>
          <p:cNvPr id="6" name="바닥글 개체 틀 1">
            <a:extLst>
              <a:ext uri="{FF2B5EF4-FFF2-40B4-BE49-F238E27FC236}">
                <a16:creationId xmlns:a16="http://schemas.microsoft.com/office/drawing/2014/main" id="{C8BDC86E-9604-4554-B993-A5535AC9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김희숙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C5DC2FE0-FC06-4904-B8FB-6813B80CF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4443" y="410888"/>
            <a:ext cx="284830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신명조" charset="-127"/>
                <a:cs typeface="+mn-cs"/>
              </a:rPr>
              <a:t>SQL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신명조" charset="-127"/>
                <a:cs typeface="+mn-cs"/>
              </a:rPr>
              <a:t>작성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신명조" charset="-127"/>
                <a:cs typeface="+mn-cs"/>
              </a:rPr>
              <a:t>(MySQL)</a:t>
            </a:r>
            <a:b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신명조" charset="-127"/>
                <a:cs typeface="+mn-cs"/>
              </a:rPr>
            </a:b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신명조" charset="-127"/>
                <a:cs typeface="+mn-cs"/>
              </a:rPr>
              <a:t>실습하기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신명조" charset="-127"/>
                <a:cs typeface="+mn-cs"/>
              </a:rPr>
              <a:t/>
            </a:r>
            <a:b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신명조" charset="-127"/>
                <a:cs typeface="+mn-cs"/>
              </a:rPr>
            </a:br>
            <a:r>
              <a:rPr kumimoji="1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신명조" charset="-127"/>
                <a:cs typeface="+mn-cs"/>
              </a:rPr>
              <a:t>(</a:t>
            </a:r>
            <a:r>
              <a:rPr kumimoji="1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신명조" charset="-127"/>
                <a:cs typeface="+mn-cs"/>
              </a:rPr>
              <a:t>실습 화면캡처하여 </a:t>
            </a:r>
            <a:r>
              <a:rPr kumimoji="1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신명조" charset="-127"/>
                <a:cs typeface="+mn-cs"/>
              </a:rPr>
              <a:t/>
            </a:r>
            <a:br>
              <a:rPr kumimoji="1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신명조" charset="-127"/>
                <a:cs typeface="+mn-cs"/>
              </a:rPr>
            </a:br>
            <a:r>
              <a:rPr kumimoji="1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신명조" charset="-127"/>
                <a:cs typeface="+mn-cs"/>
              </a:rPr>
              <a:t>워드에 작성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신명조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348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EC4D2B2-EE7C-41F4-A474-D339A245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김희숙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526931-9B45-441E-8075-203C0F6C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4F20A6-8403-4935-B2B5-B75277C90BB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EBC3D6-5BD4-42FC-8F14-18336566B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156" y="51720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[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과제</a:t>
            </a:r>
            <a:r>
              <a:rPr kumimoji="1" lang="en-US" altLang="ko-KR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01] </a:t>
            </a: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(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실습</a:t>
            </a: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)</a:t>
            </a:r>
            <a:endParaRPr kumimoji="1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F1D426D-01A3-4C6E-A89B-A7DFA13DE4C1}"/>
              </a:ext>
            </a:extLst>
          </p:cNvPr>
          <p:cNvSpPr txBox="1">
            <a:spLocks noChangeArrowheads="1"/>
          </p:cNvSpPr>
          <p:nvPr/>
        </p:nvSpPr>
        <p:spPr>
          <a:xfrm>
            <a:off x="888999" y="1437323"/>
            <a:ext cx="10746991" cy="8023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A710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A710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A710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A710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A710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A710A"/>
              </a:buClr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과제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01]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다음을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SQL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문법으로 작성하여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실습하시오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(MySQL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실습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36195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A710A"/>
              </a:buClr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문제파일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HW1-MySQL-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테이블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-stu.pdf)</a:t>
            </a:r>
            <a:r>
              <a:rPr kumimoji="0" lang="en-US" altLang="ko-KR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en-US" altLang="ko-KR" sz="2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A710A"/>
              </a:buClr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A710A"/>
              </a:buClr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A56ED4-BE19-4E69-BF66-20ED729ED08E}"/>
              </a:ext>
            </a:extLst>
          </p:cNvPr>
          <p:cNvSpPr txBox="1"/>
          <p:nvPr/>
        </p:nvSpPr>
        <p:spPr>
          <a:xfrm>
            <a:off x="479295" y="517208"/>
            <a:ext cx="2901858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제출방법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eClass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 Box 22">
            <a:extLst>
              <a:ext uri="{FF2B5EF4-FFF2-40B4-BE49-F238E27FC236}">
                <a16:creationId xmlns:a16="http://schemas.microsoft.com/office/drawing/2014/main" id="{E3416D2E-D287-4D75-8C8F-AD7CE1178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4443" y="410888"/>
            <a:ext cx="284830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신명조" charset="-127"/>
                <a:cs typeface="+mn-cs"/>
              </a:rPr>
              <a:t>SQL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신명조" charset="-127"/>
                <a:cs typeface="+mn-cs"/>
              </a:rPr>
              <a:t>작성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신명조" charset="-127"/>
                <a:cs typeface="+mn-cs"/>
              </a:rPr>
              <a:t>(MySQL)</a:t>
            </a:r>
            <a:b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신명조" charset="-127"/>
                <a:cs typeface="+mn-cs"/>
              </a:rPr>
            </a:b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신명조" charset="-127"/>
                <a:cs typeface="+mn-cs"/>
              </a:rPr>
              <a:t>실습하기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신명조" charset="-127"/>
                <a:cs typeface="+mn-cs"/>
              </a:rPr>
              <a:t/>
            </a:r>
            <a:b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신명조" charset="-127"/>
                <a:cs typeface="+mn-cs"/>
              </a:rPr>
            </a:b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신명조" charset="-127"/>
                <a:cs typeface="+mn-cs"/>
              </a:rPr>
              <a:t>(</a:t>
            </a:r>
            <a:r>
              <a:rPr kumimoji="1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신명조" charset="-127"/>
                <a:cs typeface="+mn-cs"/>
              </a:rPr>
              <a:t>화면캡처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신명조" charset="-127"/>
                <a:cs typeface="+mn-cs"/>
              </a:rPr>
              <a:t> 워드작성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신명조" charset="-127"/>
                <a:cs typeface="+mn-cs"/>
              </a:rPr>
              <a:t>)</a:t>
            </a:r>
          </a:p>
        </p:txBody>
      </p:sp>
      <p:sp>
        <p:nvSpPr>
          <p:cNvPr id="11" name="Rectangle 51">
            <a:extLst>
              <a:ext uri="{FF2B5EF4-FFF2-40B4-BE49-F238E27FC236}">
                <a16:creationId xmlns:a16="http://schemas.microsoft.com/office/drawing/2014/main" id="{F70806B0-3670-4EA6-9186-0C37B2EC6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248" y="2362200"/>
            <a:ext cx="4880466" cy="380468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1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-1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다음 테이블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 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생성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환자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의사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외래키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작성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하고 데이터 입력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ko-KR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AF432A7-1D70-4458-A95D-2C6CFF1715F9}"/>
              </a:ext>
            </a:extLst>
          </p:cNvPr>
          <p:cNvSpPr/>
          <p:nvPr/>
        </p:nvSpPr>
        <p:spPr>
          <a:xfrm>
            <a:off x="3912112" y="5613545"/>
            <a:ext cx="1697665" cy="64807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SQL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</a:t>
            </a:r>
          </a:p>
        </p:txBody>
      </p:sp>
      <p:sp>
        <p:nvSpPr>
          <p:cNvPr id="16" name="Rectangle 51">
            <a:extLst>
              <a:ext uri="{FF2B5EF4-FFF2-40B4-BE49-F238E27FC236}">
                <a16:creationId xmlns:a16="http://schemas.microsoft.com/office/drawing/2014/main" id="{C9C0FD04-B1CA-4063-80D1-B3DF8722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858" y="2362200"/>
            <a:ext cx="6198893" cy="380468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1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-2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테이블 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생성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사원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1-1)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테이블 생성 → 다음 테이블을 생성하는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SQL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문법 작성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기본키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설정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1-2)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입력 → 본인 이름을 입력한 레코드를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입력하시오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1-3)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조회 → 테이블 조회한 결과를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화면캡처하여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작성하시오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1-4)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(degree)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얼마인가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1-5)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카디날리티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(cardinality)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얼마인가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1-6)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사원이름 속성은 기본키로 적합하지 않다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 이유는 무엇인가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1-7)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기본키로 적합한 속성은 무엇인가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ko-KR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6FEEB643-74D5-4F6D-8C90-D5C3B1207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250" y="4630034"/>
            <a:ext cx="5315185" cy="1458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4066C1-9713-4EEC-B747-33F7AB0AF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71" y="3042576"/>
            <a:ext cx="3426285" cy="312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346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7127</TotalTime>
  <Words>282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HY헤드라인M</vt:lpstr>
      <vt:lpstr>굴림</vt:lpstr>
      <vt:lpstr>맑은 고딕</vt:lpstr>
      <vt:lpstr>신명조</vt:lpstr>
      <vt:lpstr>함초롬돋움</vt:lpstr>
      <vt:lpstr>Arial</vt:lpstr>
      <vt:lpstr>Times New Roman</vt:lpstr>
      <vt:lpstr>Wingdings</vt:lpstr>
      <vt:lpstr>1_Office 테마</vt:lpstr>
      <vt:lpstr>[과제01] (데이터베이스)</vt:lpstr>
      <vt:lpstr>[과제01] (MySQL)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데이터베이스관리_김희숙</dc:title>
  <dc:creator>hskim</dc:creator>
  <cp:lastModifiedBy>Pro_204_1</cp:lastModifiedBy>
  <cp:revision>795</cp:revision>
  <dcterms:created xsi:type="dcterms:W3CDTF">2020-03-10T19:43:11Z</dcterms:created>
  <dcterms:modified xsi:type="dcterms:W3CDTF">2024-10-04T07:27:24Z</dcterms:modified>
</cp:coreProperties>
</file>