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1"/>
  </p:notesMasterIdLst>
  <p:sldIdLst>
    <p:sldId id="558" r:id="rId3"/>
    <p:sldId id="754" r:id="rId4"/>
    <p:sldId id="765" r:id="rId5"/>
    <p:sldId id="757" r:id="rId6"/>
    <p:sldId id="767" r:id="rId7"/>
    <p:sldId id="768" r:id="rId8"/>
    <p:sldId id="769" r:id="rId9"/>
    <p:sldId id="771" r:id="rId10"/>
    <p:sldId id="770" r:id="rId11"/>
    <p:sldId id="758" r:id="rId12"/>
    <p:sldId id="772" r:id="rId13"/>
    <p:sldId id="775" r:id="rId14"/>
    <p:sldId id="759" r:id="rId15"/>
    <p:sldId id="760" r:id="rId16"/>
    <p:sldId id="761" r:id="rId17"/>
    <p:sldId id="762" r:id="rId18"/>
    <p:sldId id="763" r:id="rId19"/>
    <p:sldId id="7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57"/>
            <p14:sldId id="767"/>
            <p14:sldId id="768"/>
            <p14:sldId id="769"/>
            <p14:sldId id="771"/>
            <p14:sldId id="770"/>
            <p14:sldId id="758"/>
            <p14:sldId id="772"/>
            <p14:sldId id="775"/>
            <p14:sldId id="759"/>
            <p14:sldId id="760"/>
            <p14:sldId id="761"/>
            <p14:sldId id="762"/>
            <p14:sldId id="763"/>
            <p14:sldId id="764"/>
          </p14:sldIdLst>
        </p14:section>
        <p14:section name="제목 없는 구역" id="{3CBAA481-1DD1-4368-86DD-082154FCDB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 cascade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9046CD-F6D4-4D78-84F9-2B9569EF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11" y="4284144"/>
            <a:ext cx="2931661" cy="16808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29B530-86E9-499E-8CA8-FB55F84C2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26" y="4284144"/>
            <a:ext cx="3240204" cy="14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2-03]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(set null)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277128-B70C-4701-AF3B-29064D30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675" y="4135978"/>
            <a:ext cx="3417879" cy="17250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DEC87E-22C2-40AD-8423-92D71840D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682" y="4128622"/>
            <a:ext cx="3050635" cy="17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                 ,   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CD4E7F-047C-4A3D-AC2A-98A02E1A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36" y="4217350"/>
            <a:ext cx="4990684" cy="18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CHECK(                                          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7D1CDD-2612-40F2-B181-7460AE0B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723676"/>
            <a:ext cx="5694083" cy="44170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4922F6-0376-4471-90A6-D2EBCF8BF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4" y="4148064"/>
            <a:ext cx="4448532" cy="14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19F498-A991-4320-90AF-C4FAE6D8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8" y="1791882"/>
            <a:ext cx="5788367" cy="42329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9BD60A-A145-48E5-8411-49CDFCD2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4" y="3908333"/>
            <a:ext cx="4958832" cy="19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수업중제출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311669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330305-D6A2-490E-AF55-83620789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0" y="1403427"/>
            <a:ext cx="3493190" cy="495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5275F4-880C-4ADF-BE38-0C216942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2" y="1460368"/>
            <a:ext cx="4659209" cy="48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4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DCC75-1398-400D-8C2D-9DB653D4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6" y="1407815"/>
            <a:ext cx="4666222" cy="49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68C2E-E9D6-49F6-B147-B6904501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73" y="1487727"/>
            <a:ext cx="4519515" cy="44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B65651-1A17-4BBC-BF87-604A8443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90" y="1495152"/>
            <a:ext cx="4944421" cy="44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997</Words>
  <Application>Microsoft Office PowerPoint</Application>
  <PresentationFormat>와이드스크린</PresentationFormat>
  <Paragraphs>139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다음 조건에 맞는 문법을 작성하시오 (stu)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 cascade</vt:lpstr>
      <vt:lpstr>다음 조건에 맞는 문법을 작성하시오 (stu)</vt:lpstr>
      <vt:lpstr>다음 조건에 맞는 문법을 작성하시오 (답안)</vt:lpstr>
      <vt:lpstr>다음 조건에 맞는 문법을 작성하시오 (stu)</vt:lpstr>
      <vt:lpstr>다음 조건에 맞는 문법을 작성하시오 (예시)</vt:lpstr>
      <vt:lpstr>다음 조건에 맞는 문법을 작성하시오 (stu)</vt:lpstr>
      <vt:lpstr>다음 조건에 맞는 문법을 작성하시오 (ans)</vt:lpstr>
      <vt:lpstr>다음 조건에 맞는 문법을 작성하시오 (stu)</vt:lpstr>
      <vt:lpstr>다음 조건에 맞는 문법을 작성하시오 (ans)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214</cp:lastModifiedBy>
  <cp:revision>555</cp:revision>
  <dcterms:created xsi:type="dcterms:W3CDTF">2020-03-10T19:43:11Z</dcterms:created>
  <dcterms:modified xsi:type="dcterms:W3CDTF">2024-11-07T07:12:08Z</dcterms:modified>
</cp:coreProperties>
</file>