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9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사용자 지정</PresentationFormat>
  <Paragraphs>13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강주희</cp:lastModifiedBy>
  <cp:revision>1</cp:revision>
  <dcterms:created xsi:type="dcterms:W3CDTF">2024-11-28T09:34:48Z</dcterms:created>
  <dcterms:modified xsi:type="dcterms:W3CDTF">2024-11-28T09:35:44Z</dcterms:modified>
</cp:coreProperties>
</file>