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7362-02A7-4107-9025-4D3237CFA56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137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ikidocs.net/313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004" y="3834324"/>
            <a:ext cx="687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Transformers)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6895" y="346499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5064" y="2508561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3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3" y="1041545"/>
            <a:ext cx="10170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훈련된 워드 </a:t>
            </a: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어떤 태스크를 수행할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(Word2Vec,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FastText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GloVe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랜덤 초기화하여 처음부터 학습하는 방법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2)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방대한 데이터로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사전에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벡터들을 가져와 사용하는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데이터가 적을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사용하면 성능 향상을 기대할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단어가 하나의 벡터로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다의어나 동음이의어 구분하지 못함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ex) 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용서를 빈다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의미와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먹는 과일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의미를 구분할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한계는 사전 훈련된 언어 모델로 극복할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(ex.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06" y="1013045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텍스트로부터 이전 단어들로부터 다음 단어를 예측하도록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별도의 레이블이 부착되지 않은 텍스트 데이터로도 학습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구분할 수 없었던 문제점을 해결할 수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5683" y="2813624"/>
            <a:ext cx="536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'Semi-supervised Sequence Learning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논문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LSTM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모델을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텍스트 분류에 추가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7422" y="2755135"/>
            <a:ext cx="6243568" cy="2886075"/>
            <a:chOff x="843558" y="2522072"/>
            <a:chExt cx="6243568" cy="28860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6" y="2522072"/>
              <a:ext cx="5791200" cy="28860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558" y="282703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1876" y="290372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25683" y="3598454"/>
            <a:ext cx="615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데이터로 학습된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 VS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가중치가 랜덤으로 초기화된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 문제와 같은 문제를 학습하여 전자의 경우가 더 좋은 성능을 얻음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71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2" y="2995120"/>
            <a:ext cx="6067425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0461" y="3311821"/>
            <a:ext cx="536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순방향과 역방향 언어 모델 각각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임베딩에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497" y="1331486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텍스트로부터 이전 단어들로부터 다음 단어를 예측하도록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별도의 레이블이 부착되지 않은 텍스트 데이터로도 학습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구분할 수 없었던 문제점을 해결할 수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98" y="1331486"/>
            <a:ext cx="70880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RNN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계열의 신경망에서 탈피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트랜스포머가 번역기와 같은 인코더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구조에서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뛰어넘는 좋은 성능을 얻자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아닌 트랜스포머로 사전 훈련된 언어 모델을 학습하는 시도가 등장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8952" y="3198167"/>
            <a:ext cx="45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Open AI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디코더로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총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층을 쌓은 후에 방대한 텍스트 데이터를 학습시킨 언어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태스크에서 높은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성능을 얻을 수 있음을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입증함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1" y="2812302"/>
            <a:ext cx="5810250" cy="2790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97" y="1331486"/>
            <a:ext cx="113188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Model)</a:t>
            </a: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언어의 문맥이라는 것은 실제로는 양방향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단어들로부터 다음 단어를 예측하는 언어 모델의 특성으로 인해 양방향 언어 모델을 사용할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(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순방향과 역방향이라는 두 개의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모델을 따로 준비하여 학습하는 방법을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구조를 도입하기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새로운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구조의 언어 모델이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탄생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텍스트의 단어 집합의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(Masking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된 단어들을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words)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예측하도록 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546" y="383458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498" y="930653"/>
            <a:ext cx="112001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BERT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 구글이 공개한 사전 훈련된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챕터에서 배웠던 트랜스포머를 이용하여 구현되었으며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BooksCorpus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같은 레이블이 없는 텍스트 데이터로 사전 훈련된 언어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방대한 데이터로 사전 훈련된 모델을 가지고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있는 다른 작업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(Task)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추가 훈련과 함께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하이퍼파라미터를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재조정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(Fine-tuning)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수많은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태스크에서 최고 성능을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보여주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한 획을 그은 모델로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평가받음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19" y="2777482"/>
            <a:ext cx="5605297" cy="2065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51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546" y="383458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498" y="930653"/>
            <a:ext cx="112001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구조는 트랜스포머의 인코더를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쌓아올린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쌓고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쌓았음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버전보다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(Self Attention Heads)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수가 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큼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인코더 층의 수를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D,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헤드의 수를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할 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 : L=12, D=768, A=12 : 110M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성능을 비교하기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동등한 크기로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BERT-Large : L=24, D=1024, A=16 : 340M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최대 성능을 보여주기 위함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cf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트랜스포머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2"/>
              </a:rPr>
              <a:t>https://wikidocs.net/31379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L=6, D=512, A=8</a:t>
            </a: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546" y="383458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498" y="930653"/>
            <a:ext cx="112001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문맥을 반영한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(Contextual Embedding)</a:t>
            </a: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구조는 트랜스포머의 인코더를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쌓아올린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쌓고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쌓았음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버전보다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(Self Attention Heads)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수가 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큼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인코더 층의 수를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D,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헤드의 수를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할 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 : L=12, D=768, A=12 : 110M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성능을 비교하기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동등한 크기로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BERT-Large : L=24, D=1024, A=16 : 340M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최대 성능을 보여주기 위함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cf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트랜스포머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2"/>
              </a:rPr>
              <a:t>https://wikidocs.net/31379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L=6, D=512, A=8</a:t>
            </a: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3" y="3084112"/>
            <a:ext cx="3609975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1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950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master</cp:lastModifiedBy>
  <cp:revision>18</cp:revision>
  <dcterms:created xsi:type="dcterms:W3CDTF">2024-03-24T12:17:28Z</dcterms:created>
  <dcterms:modified xsi:type="dcterms:W3CDTF">2024-03-25T08:28:26Z</dcterms:modified>
</cp:coreProperties>
</file>