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398" r:id="rId2"/>
    <p:sldId id="395" r:id="rId3"/>
    <p:sldId id="364" r:id="rId4"/>
    <p:sldId id="384" r:id="rId5"/>
    <p:sldId id="385" r:id="rId6"/>
    <p:sldId id="386" r:id="rId7"/>
    <p:sldId id="367" r:id="rId8"/>
    <p:sldId id="368" r:id="rId9"/>
    <p:sldId id="387" r:id="rId10"/>
    <p:sldId id="370" r:id="rId11"/>
    <p:sldId id="388" r:id="rId12"/>
    <p:sldId id="389" r:id="rId13"/>
    <p:sldId id="369" r:id="rId14"/>
    <p:sldId id="390" r:id="rId15"/>
    <p:sldId id="371" r:id="rId16"/>
    <p:sldId id="391" r:id="rId17"/>
    <p:sldId id="372" r:id="rId18"/>
    <p:sldId id="373" r:id="rId19"/>
    <p:sldId id="396" r:id="rId20"/>
    <p:sldId id="374" r:id="rId21"/>
    <p:sldId id="392" r:id="rId22"/>
    <p:sldId id="375" r:id="rId23"/>
    <p:sldId id="393" r:id="rId24"/>
    <p:sldId id="376" r:id="rId25"/>
    <p:sldId id="383" r:id="rId26"/>
    <p:sldId id="380" r:id="rId27"/>
    <p:sldId id="381" r:id="rId28"/>
    <p:sldId id="399" r:id="rId29"/>
    <p:sldId id="400" r:id="rId30"/>
    <p:sldId id="401" r:id="rId31"/>
    <p:sldId id="40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8"/>
            <p14:sldId id="395"/>
            <p14:sldId id="364"/>
            <p14:sldId id="384"/>
            <p14:sldId id="385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371"/>
            <p14:sldId id="391"/>
            <p14:sldId id="372"/>
            <p14:sldId id="373"/>
            <p14:sldId id="396"/>
            <p14:sldId id="374"/>
            <p14:sldId id="392"/>
            <p14:sldId id="375"/>
            <p14:sldId id="393"/>
            <p14:sldId id="376"/>
            <p14:sldId id="383"/>
            <p14:sldId id="380"/>
            <p14:sldId id="381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FF5B5B"/>
    <a:srgbClr val="669900"/>
    <a:srgbClr val="8BB0CF"/>
    <a:srgbClr val="7AA5C8"/>
    <a:srgbClr val="42739C"/>
    <a:srgbClr val="FFFF66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9346" autoAdjust="0"/>
  </p:normalViewPr>
  <p:slideViewPr>
    <p:cSldViewPr>
      <p:cViewPr varScale="1">
        <p:scale>
          <a:sx n="105" d="100"/>
          <a:sy n="105" d="100"/>
        </p:scale>
        <p:origin x="2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JS </a:t>
            </a:r>
            <a:r>
              <a:rPr lang="ko-KR" altLang="en-US" b="1"/>
              <a:t>코어객체와 배열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7-2 []</a:t>
            </a:r>
            <a:r>
              <a:rPr lang="ko-KR" altLang="en-US" dirty="0"/>
              <a:t>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8085" y="1772816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plots = [20, 5, 8, 15, 20]; </a:t>
            </a:r>
            <a:r>
              <a:rPr lang="en-US" altLang="ko-KR" sz="1400" dirty="0"/>
              <a:t>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5</a:t>
            </a:r>
            <a:r>
              <a:rPr lang="ko-KR" altLang="en-US" sz="1400" dirty="0"/>
              <a:t>개의 배열 생성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plots = [20, 5, 8, 15, 20]&lt;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size = plots[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plots </a:t>
            </a:r>
            <a:r>
              <a:rPr lang="ko-KR" altLang="en-US" sz="1400" dirty="0"/>
              <a:t>배열의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원소</a:t>
            </a:r>
          </a:p>
          <a:p>
            <a:pPr defTabSz="180000"/>
            <a:r>
              <a:rPr lang="en-US" altLang="ko-KR" sz="1400" dirty="0"/>
              <a:t>		while(size&gt;0)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("*");</a:t>
            </a:r>
          </a:p>
          <a:p>
            <a:pPr defTabSz="180000"/>
            <a:r>
              <a:rPr lang="en-US" altLang="ko-KR" sz="1400" dirty="0"/>
              <a:t>			size--;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(plots[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045188"/>
            <a:ext cx="3171979" cy="38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 err="1"/>
              <a:t>생성자로</a:t>
            </a:r>
            <a:r>
              <a:rPr lang="en-US" altLang="ko-KR" dirty="0"/>
              <a:t> </a:t>
            </a:r>
            <a:r>
              <a:rPr lang="ko-KR" altLang="en-US" dirty="0"/>
              <a:t>배열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초기 값을 가진 배열 생성</a:t>
            </a:r>
            <a:endParaRPr lang="en-US" altLang="ko-KR" sz="20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초기화되지 않은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 크기의 배열 생성 후 나중에 원소 값 저장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빈 배열 생성 </a:t>
            </a:r>
            <a:endParaRPr lang="en-US" altLang="ko-KR" sz="2000" dirty="0"/>
          </a:p>
          <a:p>
            <a:pPr lvl="1"/>
            <a:r>
              <a:rPr lang="ko-KR" altLang="en-US" sz="1800" dirty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85182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크기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en-US" altLang="ko-KR" sz="2000" dirty="0"/>
              <a:t>(</a:t>
            </a:r>
            <a:r>
              <a:rPr lang="ko-KR" altLang="en-US" sz="2000" dirty="0"/>
              <a:t>자바와 동일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읽기 전용</a:t>
            </a:r>
          </a:p>
          <a:p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도 문자의 개수는 </a:t>
            </a:r>
            <a:r>
              <a:rPr lang="en-US" altLang="ko-KR" dirty="0"/>
              <a:t>length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58143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3645024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= 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length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읽기 전용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7-3 Array </a:t>
            </a:r>
            <a:r>
              <a:rPr lang="ko-KR" altLang="en-US" dirty="0"/>
              <a:t>객체로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5881" y="1484784"/>
            <a:ext cx="568863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degrees = new Array();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배열 생성</a:t>
            </a:r>
          </a:p>
          <a:p>
            <a:pPr defTabSz="180000"/>
            <a:r>
              <a:rPr lang="en-US" altLang="ko-KR" sz="1400" dirty="0"/>
              <a:t>	degrees[0] = 15.1;</a:t>
            </a:r>
          </a:p>
          <a:p>
            <a:pPr defTabSz="180000"/>
            <a:r>
              <a:rPr lang="en-US" altLang="ko-KR" sz="1400" dirty="0"/>
              <a:t>	degrees[1] = 15.4; </a:t>
            </a:r>
          </a:p>
          <a:p>
            <a:pPr defTabSz="180000"/>
            <a:r>
              <a:rPr lang="en-US" altLang="ko-KR" sz="1400" dirty="0"/>
              <a:t>	degrees[2] = 16.1;</a:t>
            </a:r>
          </a:p>
          <a:p>
            <a:pPr defTabSz="180000"/>
            <a:r>
              <a:rPr lang="en-US" altLang="ko-KR" sz="1400" dirty="0"/>
              <a:t>	degrees[3] = 17.5; </a:t>
            </a:r>
          </a:p>
          <a:p>
            <a:pPr defTabSz="180000"/>
            <a:r>
              <a:rPr lang="en-US" altLang="ko-KR" sz="1400" dirty="0"/>
              <a:t>	degrees[4] = 19.2;</a:t>
            </a:r>
          </a:p>
          <a:p>
            <a:pPr defTabSz="180000"/>
            <a:r>
              <a:rPr lang="en-US" altLang="ko-KR" sz="1400" dirty="0"/>
              <a:t>	degrees[5] = 21.4;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 = 0; </a:t>
            </a:r>
          </a:p>
          <a:p>
            <a:pPr defTabSz="180000"/>
            <a:r>
              <a:rPr lang="en-US" altLang="ko-KR" sz="1400" b="1" dirty="0"/>
              <a:t>	for(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sum += degrees[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평균 온도는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sum/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805264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</a:t>
            </a:r>
            <a:r>
              <a:rPr lang="en-US" altLang="ko-KR" sz="1000" dirty="0"/>
              <a:t>degrees</a:t>
            </a:r>
            <a:r>
              <a:rPr lang="ko-KR" altLang="en-US" sz="1000" dirty="0"/>
              <a:t>의 크기</a:t>
            </a:r>
            <a:r>
              <a:rPr lang="en-US" altLang="ko-KR" sz="1000" dirty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444920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크기만큼 루프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6127" y="2414331"/>
            <a:ext cx="2976273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/>
              <a:t>배열은 </a:t>
            </a:r>
            <a:r>
              <a:rPr lang="en-US" altLang="ko-KR" sz="2000" dirty="0"/>
              <a:t>Array </a:t>
            </a:r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데이터형이</a:t>
            </a:r>
            <a:r>
              <a:rPr lang="ko-KR" altLang="en-US" sz="2000" dirty="0"/>
              <a:t> </a:t>
            </a:r>
            <a:r>
              <a:rPr lang="en-US" altLang="ko-KR" sz="2000" dirty="0"/>
              <a:t>Array</a:t>
            </a:r>
            <a:r>
              <a:rPr lang="ko-KR" altLang="en-US" sz="2000" dirty="0" err="1"/>
              <a:t>객체형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[]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생성해도 </a:t>
            </a:r>
            <a:r>
              <a:rPr lang="en-US" altLang="ko-KR" sz="1800" dirty="0"/>
              <a:t>Array </a:t>
            </a:r>
            <a:r>
              <a:rPr lang="ko-KR" altLang="en-US" sz="1800" dirty="0"/>
              <a:t>객체로 다루어짐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배열에 여러 타입의 데이터 섞여 저장 가능</a:t>
            </a:r>
            <a:r>
              <a:rPr lang="en-US" altLang="ko-KR" sz="2000" dirty="0"/>
              <a:t>(</a:t>
            </a:r>
            <a:r>
              <a:rPr lang="ko-KR" altLang="en-US" sz="2000" dirty="0"/>
              <a:t>자바는 동일형 원소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any = new Array(5); 			// 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				// 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7–4 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004812"/>
            <a:ext cx="4392488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{ 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msg</a:t>
            </a:r>
            <a:r>
              <a:rPr lang="en-US" altLang="ko-KR" sz="900" dirty="0"/>
              <a:t> 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 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a.toString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toString</a:t>
            </a:r>
            <a:r>
              <a:rPr lang="en-US" altLang="ko-KR" sz="900" dirty="0"/>
              <a:t>()</a:t>
            </a:r>
            <a:r>
              <a:rPr lang="ko-KR" altLang="en-US" sz="900" dirty="0"/>
              <a:t>은 원소 사이에 </a:t>
            </a:r>
            <a:r>
              <a:rPr lang="en-US" altLang="ko-KR" sz="900" dirty="0"/>
              <a:t>","</a:t>
            </a:r>
            <a:r>
              <a:rPr lang="ko-KR" altLang="en-US" sz="900" dirty="0"/>
              <a:t>를 넣어  문자열 생성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a.toString</a:t>
            </a:r>
            <a:r>
              <a:rPr lang="en-US" altLang="ko-KR" sz="900" dirty="0"/>
              <a:t>() : " + c); // c </a:t>
            </a:r>
            <a:r>
              <a:rPr lang="ko-KR" altLang="en-US" sz="900" dirty="0"/>
              <a:t>는 문자열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&lt;/script&gt;&lt;/body&gt;&lt;/html&gt;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916832"/>
            <a:ext cx="2769149" cy="4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시간 정보를 담는 객체</a:t>
            </a:r>
            <a:endParaRPr lang="en-US" altLang="ko-KR" dirty="0"/>
          </a:p>
          <a:p>
            <a:pPr lvl="1"/>
            <a:r>
              <a:rPr lang="ko-KR" altLang="en-US" dirty="0"/>
              <a:t>현재 시간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날짜 기억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Date </a:t>
            </a:r>
            <a:r>
              <a:rPr lang="ko-KR" altLang="en-US" dirty="0"/>
              <a:t>객체 활용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초기화된 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7–5 Date </a:t>
            </a:r>
            <a:r>
              <a:rPr lang="ko-KR" altLang="en-US" dirty="0"/>
              <a:t>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482453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/>
              <a:t>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//0~11</a:t>
            </a:r>
            <a:r>
              <a:rPr lang="ko-KR" altLang="en-US" sz="1200" dirty="0">
                <a:solidFill>
                  <a:srgbClr val="FF0000"/>
                </a:solidFill>
              </a:rPr>
              <a:t>이라 </a:t>
            </a:r>
            <a:r>
              <a:rPr lang="en-US" altLang="ko-KR" sz="1200" dirty="0">
                <a:solidFill>
                  <a:srgbClr val="FF0000"/>
                </a:solidFill>
              </a:rPr>
              <a:t>+1</a:t>
            </a:r>
            <a:r>
              <a:rPr lang="ko-KR" altLang="en-US" sz="1200" dirty="0">
                <a:solidFill>
                  <a:srgbClr val="FF0000"/>
                </a:solidFill>
              </a:rPr>
              <a:t>해야함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“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&gt;”);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+ 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next = </a:t>
            </a:r>
            <a:r>
              <a:rPr lang="en-US" altLang="ko-KR" sz="1200" b="1" dirty="0"/>
              <a:t>new Date(2017,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/>
              <a:t>월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/>
              <a:t>				+ </a:t>
            </a:r>
            <a:r>
              <a:rPr lang="en-US" altLang="ko-KR" sz="1200" b="1" dirty="0" err="1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844824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7–6 </a:t>
            </a:r>
            <a:r>
              <a:rPr lang="ko-KR" altLang="en-US" dirty="0"/>
              <a:t>방문 시간에 따라 변하는 배경색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3261" y="1556792"/>
            <a:ext cx="56886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current 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시간을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"violet";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4149080"/>
            <a:ext cx="2388794" cy="2376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1628843"/>
            <a:ext cx="2388837" cy="237626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380312" y="6021288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89552" y="352045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558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년도를 </a:t>
            </a:r>
            <a:r>
              <a:rPr lang="en-US" altLang="ko-KR" dirty="0"/>
              <a:t>2</a:t>
            </a:r>
            <a:r>
              <a:rPr lang="ko-KR" altLang="en-US" dirty="0"/>
              <a:t>자리나 한자리로 표시하면 </a:t>
            </a:r>
            <a:r>
              <a:rPr lang="en-US" altLang="ko-KR" dirty="0"/>
              <a:t>19XX</a:t>
            </a:r>
            <a:r>
              <a:rPr lang="ko-KR" altLang="en-US" dirty="0"/>
              <a:t>를 나타냄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 d = new Date(99, 11, 24); //1999 12 24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 d = new Date(9, 11, 24); //1909 12 24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59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객체의 기본 개념을 간단히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객체</a:t>
            </a:r>
            <a:r>
              <a:rPr lang="en-US" altLang="ko-KR" dirty="0"/>
              <a:t>(</a:t>
            </a:r>
            <a:r>
              <a:rPr lang="ko-KR" altLang="en-US" dirty="0"/>
              <a:t>코어 객체</a:t>
            </a:r>
            <a:r>
              <a:rPr lang="en-US" altLang="ko-KR" dirty="0"/>
              <a:t>)</a:t>
            </a:r>
            <a:r>
              <a:rPr lang="ko-KR" altLang="en-US" dirty="0"/>
              <a:t>들과 돔</a:t>
            </a:r>
            <a:r>
              <a:rPr lang="en-US" altLang="ko-KR"/>
              <a:t>,</a:t>
            </a:r>
            <a:r>
              <a:rPr lang="ko-KR" altLang="en-US"/>
              <a:t>브라우져</a:t>
            </a:r>
            <a:r>
              <a:rPr lang="ko-KR" altLang="en-US" dirty="0"/>
              <a:t> 객체의 종류를 알고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Date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배열을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Array </a:t>
            </a:r>
            <a:r>
              <a:rPr lang="ko-KR" altLang="en-US" dirty="0"/>
              <a:t>객체를 이용하여</a:t>
            </a:r>
            <a:r>
              <a:rPr lang="en-US" altLang="ko-KR" dirty="0"/>
              <a:t> </a:t>
            </a:r>
            <a:r>
              <a:rPr lang="ko-KR" altLang="en-US" dirty="0"/>
              <a:t>배열을 만들고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Math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pPr lvl="1"/>
            <a:r>
              <a:rPr lang="ko-KR" altLang="en-US" dirty="0"/>
              <a:t>문자열을 담기 위한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 </a:t>
            </a:r>
            <a:r>
              <a:rPr lang="ko-KR" altLang="en-US" dirty="0"/>
              <a:t>객체는 일단 생성되면 수정 불가능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/>
                <a:t>”);</a:t>
              </a:r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없음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</a:t>
              </a:r>
              <a:r>
                <a:rPr lang="en-US" altLang="ko-KR" sz="1200" dirty="0" err="1"/>
                <a:t>HelloJavascript</a:t>
              </a:r>
              <a:r>
                <a:rPr lang="en-US" altLang="ko-KR" sz="1200" dirty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res </a:t>
              </a:r>
              <a:r>
                <a:rPr lang="ko-KR" altLang="en-US" sz="1200" dirty="0"/>
                <a:t>객체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8833" y="2117759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/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“Hello”;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읽기 전용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사용</a:t>
            </a:r>
            <a:endParaRPr lang="en-US" altLang="ko-KR" dirty="0"/>
          </a:p>
          <a:p>
            <a:pPr lvl="1"/>
            <a:r>
              <a:rPr lang="en-US" altLang="ko-KR" dirty="0"/>
              <a:t>[] </a:t>
            </a:r>
            <a:r>
              <a:rPr lang="ko-KR" altLang="en-US" dirty="0"/>
              <a:t>연산자를 사용하여 각 문자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131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	// 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9" y="1412775"/>
            <a:ext cx="2721136" cy="529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7–7 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610" y="11969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a = new String("Boys and Girls");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b = "!!";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var</a:t>
            </a:r>
            <a:r>
              <a:rPr lang="en-US" altLang="ko-KR" sz="1100" dirty="0"/>
              <a:t>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/>
              <a:t>	document.write("sub"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a.charAt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a.indexOf</a:t>
            </a:r>
            <a:r>
              <a:rPr lang="en-US" altLang="ko-KR" sz="1000" dirty="0"/>
              <a:t>(</a:t>
            </a:r>
            <a:r>
              <a:rPr lang="it-IT" altLang="ko-KR" sz="1000" dirty="0"/>
              <a:t>"</a:t>
            </a:r>
            <a:r>
              <a:rPr lang="en-US" altLang="ko-KR" sz="1000" dirty="0"/>
              <a:t>s</a:t>
            </a:r>
            <a:r>
              <a:rPr lang="it-IT" altLang="ko-KR" sz="1000" dirty="0"/>
              <a:t>"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a.slice</a:t>
            </a:r>
            <a:r>
              <a:rPr lang="en-US" altLang="ko-KR" sz="1000" dirty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680120"/>
          </a:xfrm>
        </p:spPr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ko-KR" altLang="en-US" dirty="0"/>
              <a:t>수학 계산을 위한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new Math()</a:t>
            </a:r>
            <a:r>
              <a:rPr lang="ko-KR" altLang="en-US" dirty="0"/>
              <a:t>로 객체 생성하지 않고 사용</a:t>
            </a:r>
            <a:r>
              <a:rPr lang="en-US" altLang="ko-KR" dirty="0"/>
              <a:t>//</a:t>
            </a:r>
            <a:r>
              <a:rPr lang="ko-KR" altLang="en-US" dirty="0"/>
              <a:t>자바의 </a:t>
            </a:r>
            <a:r>
              <a:rPr lang="en-US" altLang="ko-KR" dirty="0"/>
              <a:t>static</a:t>
            </a:r>
            <a:r>
              <a:rPr lang="ko-KR" altLang="en-US" dirty="0"/>
              <a:t>타입처럼 사용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en-US" altLang="ko-KR" dirty="0" err="1"/>
              <a:t>Math.random</a:t>
            </a:r>
            <a:r>
              <a:rPr lang="en-US" altLang="ko-KR" dirty="0"/>
              <a:t>() : 0~1</a:t>
            </a:r>
            <a:r>
              <a:rPr lang="ko-KR" altLang="en-US" dirty="0"/>
              <a:t>보다 작은 </a:t>
            </a:r>
            <a:r>
              <a:rPr lang="ko-KR" altLang="en-US" dirty="0" err="1"/>
              <a:t>랜덤한</a:t>
            </a:r>
            <a:r>
              <a:rPr lang="ko-KR" altLang="en-US" dirty="0"/>
              <a:t> 실수 리턴</a:t>
            </a:r>
            <a:endParaRPr lang="en-US" altLang="ko-KR" dirty="0"/>
          </a:p>
          <a:p>
            <a:pPr lvl="2"/>
            <a:r>
              <a:rPr lang="en-US" altLang="ko-KR" dirty="0" err="1"/>
              <a:t>Math.floor</a:t>
            </a:r>
            <a:r>
              <a:rPr lang="en-US" altLang="ko-KR" dirty="0"/>
              <a:t>(m)</a:t>
            </a:r>
            <a:r>
              <a:rPr lang="ko-KR" altLang="en-US" dirty="0"/>
              <a:t>은 </a:t>
            </a:r>
            <a:r>
              <a:rPr lang="en-US" altLang="ko-KR" dirty="0"/>
              <a:t>m</a:t>
            </a:r>
            <a:r>
              <a:rPr lang="ko-KR" altLang="en-US" dirty="0"/>
              <a:t>의 소수점 이하를 제거한 정수 리턴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			// 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6420" y="4653136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7–8 Math</a:t>
            </a:r>
            <a:r>
              <a:rPr lang="ko-KR" altLang="en-US" dirty="0"/>
              <a:t>를 이용한 구구단 연습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40768"/>
            <a:ext cx="42429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&lt;/title&gt;&lt;script&gt;</a:t>
            </a:r>
          </a:p>
          <a:p>
            <a:pPr defTabSz="180000"/>
            <a:r>
              <a:rPr lang="en-US" altLang="ko-KR" sz="1100" b="1" dirty="0"/>
              <a:t>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/>
              <a:t>	if(user 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b="1" dirty="0"/>
              <a:t>	else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/>
              <a:t>		if(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/>
              <a:t>		else 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(ques + "=" + "&lt;strong&gt;" + </a:t>
            </a:r>
            <a:r>
              <a:rPr lang="en-US" altLang="ko-KR" sz="1100" dirty="0" err="1"/>
              <a:t>ans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					 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004048" y="1700808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3717032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만들기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사용자가 새로운 타입의 객체 작성 가능</a:t>
            </a:r>
            <a:endParaRPr lang="en-US" altLang="ko-KR" sz="2000" dirty="0"/>
          </a:p>
          <a:p>
            <a:r>
              <a:rPr lang="ko-KR" altLang="en-US" sz="2000" dirty="0"/>
              <a:t>새로운 타입의 객체</a:t>
            </a:r>
            <a:r>
              <a:rPr lang="en-US" altLang="ko-KR" sz="2000" dirty="0"/>
              <a:t> </a:t>
            </a:r>
            <a:r>
              <a:rPr lang="ko-KR" altLang="en-US" sz="2000" dirty="0"/>
              <a:t>만드는 </a:t>
            </a:r>
            <a:r>
              <a:rPr lang="en-US" altLang="ko-KR" sz="2000" dirty="0"/>
              <a:t>2 </a:t>
            </a:r>
            <a:r>
              <a:rPr lang="ko-KR" altLang="en-US" sz="2000" dirty="0"/>
              <a:t>가지 방법만 소개</a:t>
            </a:r>
            <a:endParaRPr lang="en-US" altLang="ko-KR" sz="2000" dirty="0"/>
          </a:p>
          <a:p>
            <a:pPr lvl="1"/>
            <a:r>
              <a:rPr lang="en-US" altLang="ko-KR" sz="1800" dirty="0"/>
              <a:t>new Object()</a:t>
            </a:r>
            <a:r>
              <a:rPr lang="ko-KR" altLang="en-US" sz="1800" dirty="0"/>
              <a:t> 이용 </a:t>
            </a:r>
            <a:r>
              <a:rPr lang="en-US" altLang="ko-KR" sz="1800" dirty="0"/>
              <a:t>–</a:t>
            </a:r>
            <a:r>
              <a:rPr lang="ko-KR" altLang="en-US" sz="1800" dirty="0" err="1"/>
              <a:t>객체형을</a:t>
            </a:r>
            <a:r>
              <a:rPr lang="ko-KR" altLang="en-US" sz="1800" dirty="0"/>
              <a:t> 모두 포함하는 객체 </a:t>
            </a:r>
            <a:r>
              <a:rPr lang="en-US" altLang="ko-KR" sz="1800" dirty="0"/>
              <a:t>Object</a:t>
            </a:r>
          </a:p>
          <a:p>
            <a:pPr lvl="1"/>
            <a:r>
              <a:rPr lang="ko-KR" altLang="en-US" sz="1800" dirty="0" err="1"/>
              <a:t>리터럴</a:t>
            </a:r>
            <a:r>
              <a:rPr lang="ko-KR" altLang="en-US" sz="1800" dirty="0"/>
              <a:t> 표기법 이용 </a:t>
            </a:r>
            <a:r>
              <a:rPr lang="en-US" altLang="ko-KR" sz="1800" dirty="0"/>
              <a:t>–</a:t>
            </a:r>
            <a:r>
              <a:rPr lang="ko-KR" altLang="en-US" sz="1800" dirty="0"/>
              <a:t>객체 속성과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직접 입력하는 방법</a:t>
            </a:r>
            <a:endParaRPr lang="en-US" altLang="ko-KR" sz="1800" dirty="0"/>
          </a:p>
          <a:p>
            <a:pPr lvl="1"/>
            <a:r>
              <a:rPr lang="ko-KR" altLang="en-US" sz="1800" dirty="0"/>
              <a:t>연산자 </a:t>
            </a:r>
            <a:r>
              <a:rPr lang="en-US" altLang="ko-KR" sz="1800" dirty="0"/>
              <a:t>new</a:t>
            </a:r>
            <a:r>
              <a:rPr lang="ko-KR" altLang="en-US" sz="1800" dirty="0"/>
              <a:t>를 이용하여 만들면 모두 </a:t>
            </a:r>
            <a:r>
              <a:rPr lang="en-US" altLang="ko-KR" sz="1800" dirty="0"/>
              <a:t>Object</a:t>
            </a:r>
            <a:r>
              <a:rPr lang="ko-KR" altLang="en-US" sz="1800" dirty="0"/>
              <a:t>형이 됨</a:t>
            </a:r>
            <a:r>
              <a:rPr lang="en-US" altLang="ko-KR" sz="1800" dirty="0"/>
              <a:t>(</a:t>
            </a:r>
            <a:r>
              <a:rPr lang="ko-KR" altLang="en-US" sz="1800" dirty="0"/>
              <a:t>기본형도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 err="1"/>
              <a:t>String,Number,Boolean</a:t>
            </a:r>
            <a:r>
              <a:rPr lang="ko-KR" altLang="en-US" sz="1800" dirty="0"/>
              <a:t>은 가능한 </a:t>
            </a:r>
            <a:r>
              <a:rPr lang="en-US" altLang="ko-KR" sz="1800" dirty="0"/>
              <a:t>new</a:t>
            </a:r>
            <a:r>
              <a:rPr lang="ko-KR" altLang="en-US" sz="1800" dirty="0"/>
              <a:t>를 사용하지 </a:t>
            </a:r>
            <a:r>
              <a:rPr lang="ko-KR" altLang="en-US" sz="1800" dirty="0" err="1"/>
              <a:t>말것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은행 계좌를 표현하는 </a:t>
            </a:r>
            <a:r>
              <a:rPr lang="en-US" altLang="ko-KR" sz="2000" dirty="0"/>
              <a:t>account </a:t>
            </a:r>
            <a:r>
              <a:rPr lang="ko-KR" altLang="en-US" sz="2000" dirty="0"/>
              <a:t>객체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619672" y="4293096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자바스크립트 객체 </a:t>
              </a:r>
              <a:endParaRPr lang="en-US" altLang="ko-KR" sz="1200" dirty="0"/>
            </a:p>
            <a:p>
              <a:r>
                <a:rPr lang="en-US" altLang="ko-KR" sz="1200" dirty="0"/>
                <a:t> 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메소드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</a:t>
              </a:r>
              <a:r>
                <a:rPr lang="ko-KR" altLang="en-US" sz="1050" dirty="0"/>
                <a:t>황기태</a:t>
              </a:r>
              <a:r>
                <a:rPr lang="en-US" altLang="ko-KR" sz="1050" dirty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7-9 new Object()</a:t>
            </a:r>
            <a:r>
              <a:rPr lang="ko-KR" altLang="en-US" dirty="0"/>
              <a:t>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488" y="1412776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function 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function 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function 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 = new Object(); 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account.owner</a:t>
            </a:r>
            <a:r>
              <a:rPr lang="en-US" altLang="ko-KR" sz="900" b="1" dirty="0"/>
              <a:t> 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account.code</a:t>
            </a:r>
            <a:r>
              <a:rPr lang="en-US" altLang="ko-KR" sz="900" b="1" dirty="0"/>
              <a:t> 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account.balance</a:t>
            </a:r>
            <a:r>
              <a:rPr lang="en-US" altLang="ko-KR" sz="900" b="1" dirty="0"/>
              <a:t> 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 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 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 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7089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this.balance</a:t>
            </a:r>
            <a:r>
              <a:rPr lang="ko-KR" altLang="en-US" sz="1000" dirty="0"/>
              <a:t>는 객체의 </a:t>
            </a:r>
            <a:endParaRPr lang="en-US" altLang="ko-KR" sz="1000" dirty="0"/>
          </a:p>
          <a:p>
            <a:r>
              <a:rPr lang="en-US" altLang="ko-KR" sz="1000" dirty="0"/>
              <a:t>balance </a:t>
            </a:r>
            <a:r>
              <a:rPr lang="ko-KR" altLang="en-US" sz="1000" dirty="0" err="1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3315" y="20608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73" y="214579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7-10 </a:t>
            </a:r>
            <a:r>
              <a:rPr lang="ko-KR" altLang="en-US" dirty="0" err="1"/>
              <a:t>리터럴</a:t>
            </a:r>
            <a:r>
              <a:rPr lang="ko-KR" altLang="en-US" dirty="0"/>
              <a:t> 표기법으로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535357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err="1"/>
              <a:t>var</a:t>
            </a:r>
            <a:r>
              <a:rPr lang="en-US" altLang="ko-KR" sz="900" b="1" dirty="0"/>
              <a:t> account = {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owner 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/>
              <a:t>	code 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/>
              <a:t>	balance 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inquiry 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deposit 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withdraw 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b="1" i="1" dirty="0"/>
              <a:t>// 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r>
              <a:rPr lang="en-US" altLang="ko-KR" sz="900" b="1" dirty="0"/>
              <a:t>};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772816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생성자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872226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 생성을 위한 사용자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생성자를</a:t>
            </a:r>
            <a:r>
              <a:rPr lang="ko-KR" altLang="en-US" dirty="0"/>
              <a:t> 만들어 사용</a:t>
            </a:r>
            <a:br>
              <a:rPr lang="en-US" altLang="ko-KR" dirty="0"/>
            </a:br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ko-KR" altLang="en-US" dirty="0" err="1"/>
              <a:t>첫자는</a:t>
            </a:r>
            <a:r>
              <a:rPr lang="ko-KR" altLang="en-US" dirty="0"/>
              <a:t> 대문자로 함</a:t>
            </a:r>
            <a:br>
              <a:rPr lang="en-US" altLang="ko-KR" dirty="0"/>
            </a:br>
            <a:r>
              <a:rPr lang="ko-KR" altLang="en-US" dirty="0" err="1"/>
              <a:t>파라메터는</a:t>
            </a:r>
            <a:r>
              <a:rPr lang="ko-KR" altLang="en-US" dirty="0"/>
              <a:t> 속성</a:t>
            </a:r>
            <a:r>
              <a:rPr lang="en-US" altLang="ko-KR" dirty="0"/>
              <a:t>(</a:t>
            </a:r>
            <a:r>
              <a:rPr lang="ko-KR" altLang="en-US" dirty="0"/>
              <a:t>메서드는 제외</a:t>
            </a:r>
            <a:r>
              <a:rPr lang="en-US" altLang="ko-KR" dirty="0"/>
              <a:t>)</a:t>
            </a:r>
            <a:r>
              <a:rPr lang="ko-KR" altLang="en-US" dirty="0"/>
              <a:t>을 모두 집어 넣음</a:t>
            </a:r>
            <a:endParaRPr lang="en-US" altLang="ko-KR" dirty="0"/>
          </a:p>
          <a:p>
            <a:r>
              <a:rPr lang="en-US" altLang="ko-KR" dirty="0"/>
              <a:t>Function Account(</a:t>
            </a:r>
            <a:r>
              <a:rPr lang="en-US" altLang="ko-KR" dirty="0" err="1"/>
              <a:t>owner,code</a:t>
            </a:r>
            <a:r>
              <a:rPr lang="en-US" altLang="ko-KR" dirty="0"/>
              <a:t>, balance)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this.owner</a:t>
            </a:r>
            <a:r>
              <a:rPr lang="en-US" altLang="ko-KR" dirty="0"/>
              <a:t> = owner; 	// </a:t>
            </a:r>
            <a:r>
              <a:rPr lang="ko-KR" altLang="en-US" dirty="0"/>
              <a:t>계좌 주인 </a:t>
            </a:r>
            <a:r>
              <a:rPr lang="ko-KR" altLang="en-US" dirty="0" err="1"/>
              <a:t>프로퍼티</a:t>
            </a:r>
            <a:r>
              <a:rPr lang="ko-KR" altLang="en-US" dirty="0"/>
              <a:t> 만들기 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this.code</a:t>
            </a:r>
            <a:r>
              <a:rPr lang="en-US" altLang="ko-KR" dirty="0"/>
              <a:t> = code; 		// </a:t>
            </a:r>
            <a:r>
              <a:rPr lang="ko-KR" altLang="en-US" dirty="0"/>
              <a:t>계좌 코드 </a:t>
            </a:r>
            <a:r>
              <a:rPr lang="ko-KR" altLang="en-US" dirty="0" err="1"/>
              <a:t>프로퍼티</a:t>
            </a:r>
            <a:r>
              <a:rPr lang="ko-KR" altLang="en-US" dirty="0"/>
              <a:t> 만들기 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this.balance</a:t>
            </a:r>
            <a:r>
              <a:rPr lang="en-US" altLang="ko-KR" dirty="0"/>
              <a:t> = balance; // </a:t>
            </a:r>
            <a:r>
              <a:rPr lang="ko-KR" altLang="en-US" dirty="0"/>
              <a:t>잔액 </a:t>
            </a:r>
            <a:r>
              <a:rPr lang="ko-KR" altLang="en-US" dirty="0" err="1"/>
              <a:t>프로퍼티</a:t>
            </a:r>
            <a:r>
              <a:rPr lang="ko-KR" altLang="en-US" dirty="0"/>
              <a:t> 만들기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// </a:t>
            </a:r>
            <a:r>
              <a:rPr lang="ko-KR" altLang="en-US" dirty="0" err="1"/>
              <a:t>메소드</a:t>
            </a:r>
            <a:r>
              <a:rPr lang="ko-KR" altLang="en-US" dirty="0"/>
              <a:t> 만들기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this.inquiry</a:t>
            </a:r>
            <a:r>
              <a:rPr lang="en-US" altLang="ko-KR" dirty="0"/>
              <a:t> = function () { return </a:t>
            </a:r>
            <a:r>
              <a:rPr lang="en-US" altLang="ko-KR" dirty="0" err="1"/>
              <a:t>this.balance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this.deposit</a:t>
            </a:r>
            <a:r>
              <a:rPr lang="en-US" altLang="ko-KR" dirty="0"/>
              <a:t> = function (money) { </a:t>
            </a:r>
            <a:r>
              <a:rPr lang="en-US" altLang="ko-KR" dirty="0" err="1"/>
              <a:t>this.balance</a:t>
            </a:r>
            <a:r>
              <a:rPr lang="en-US" altLang="ko-KR" dirty="0"/>
              <a:t> += money; }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this.withdraw</a:t>
            </a:r>
            <a:r>
              <a:rPr lang="en-US" altLang="ko-KR" dirty="0"/>
              <a:t> = function (money) { // </a:t>
            </a:r>
            <a:r>
              <a:rPr lang="ko-KR" altLang="en-US" dirty="0"/>
              <a:t>예금 인출</a:t>
            </a:r>
            <a:r>
              <a:rPr lang="en-US" altLang="ko-KR" dirty="0"/>
              <a:t>, money</a:t>
            </a:r>
            <a:r>
              <a:rPr lang="ko-KR" altLang="en-US" dirty="0"/>
              <a:t>는 인출하는 액수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 money</a:t>
            </a:r>
            <a:r>
              <a:rPr lang="ko-KR" altLang="en-US" dirty="0"/>
              <a:t>가 </a:t>
            </a:r>
            <a:r>
              <a:rPr lang="en-US" altLang="ko-KR" dirty="0"/>
              <a:t>balance</a:t>
            </a:r>
            <a:r>
              <a:rPr lang="ko-KR" altLang="en-US" dirty="0"/>
              <a:t>보다 작다고 가정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this.balance</a:t>
            </a:r>
            <a:r>
              <a:rPr lang="en-US" altLang="ko-KR" dirty="0"/>
              <a:t> -= money; </a:t>
            </a:r>
          </a:p>
          <a:p>
            <a:r>
              <a:rPr lang="en-US" altLang="ko-KR" dirty="0"/>
              <a:t>		return money;</a:t>
            </a:r>
          </a:p>
          <a:p>
            <a:r>
              <a:rPr lang="en-US" altLang="ko-KR" dirty="0"/>
              <a:t>	} </a:t>
            </a:r>
          </a:p>
          <a:p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 err="1"/>
              <a:t>var</a:t>
            </a:r>
            <a:r>
              <a:rPr lang="en-US" altLang="ko-KR" dirty="0"/>
              <a:t> account = new Account(＂</a:t>
            </a:r>
            <a:r>
              <a:rPr lang="ko-KR" altLang="en-US" dirty="0" err="1"/>
              <a:t>황기태</a:t>
            </a:r>
            <a:r>
              <a:rPr lang="en-US" altLang="ko-KR" dirty="0"/>
              <a:t>", "111", 35000);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86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65453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사용자가 만드는 </a:t>
            </a:r>
            <a:r>
              <a:rPr lang="ko-KR" altLang="en-US" sz="1200" dirty="0" err="1"/>
              <a:t>생성자를</a:t>
            </a:r>
            <a:r>
              <a:rPr lang="ko-KR" altLang="en-US" sz="1200" dirty="0"/>
              <a:t> 이용하여 객체 생성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&lt;div id=</a:t>
            </a:r>
            <a:r>
              <a:rPr lang="en-US" altLang="ko-KR" sz="1200" i="1" dirty="0"/>
              <a:t>"div1"&gt;&lt;/div&gt;</a:t>
            </a:r>
          </a:p>
          <a:p>
            <a:r>
              <a:rPr lang="en-US" altLang="ko-KR" sz="1200" dirty="0"/>
              <a:t>&lt;!-- write</a:t>
            </a:r>
            <a:r>
              <a:rPr lang="ko-KR" altLang="en-US" sz="1200" dirty="0" err="1"/>
              <a:t>함수대신</a:t>
            </a:r>
            <a:r>
              <a:rPr lang="ko-KR" altLang="en-US" sz="1200" dirty="0"/>
              <a:t> 이곳에 출력 </a:t>
            </a:r>
            <a:r>
              <a:rPr lang="en-US" altLang="ko-KR" sz="1200" dirty="0"/>
              <a:t>--&gt;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사용자가 만드는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함수이며 이름의 </a:t>
            </a:r>
            <a:r>
              <a:rPr lang="ko-KR" altLang="en-US" sz="1200" dirty="0" err="1"/>
              <a:t>첫자를</a:t>
            </a:r>
            <a:r>
              <a:rPr lang="ko-KR" altLang="en-US" sz="1200" dirty="0"/>
              <a:t> 대문자로 만들고 </a:t>
            </a:r>
            <a:r>
              <a:rPr lang="ko-KR" altLang="en-US" sz="1200" dirty="0" err="1"/>
              <a:t>파라메터는</a:t>
            </a:r>
            <a:r>
              <a:rPr lang="ko-KR" altLang="en-US" sz="1200" dirty="0"/>
              <a:t> 그 객체의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속성</a:t>
            </a:r>
            <a:r>
              <a:rPr lang="en-US" altLang="ko-KR" sz="1200" dirty="0"/>
              <a:t>(</a:t>
            </a:r>
            <a:r>
              <a:rPr lang="ko-KR" altLang="en-US" sz="1200" dirty="0"/>
              <a:t>메서드 제외</a:t>
            </a:r>
            <a:r>
              <a:rPr lang="en-US" altLang="ko-KR" sz="1200" dirty="0"/>
              <a:t>)</a:t>
            </a:r>
            <a:r>
              <a:rPr lang="ko-KR" altLang="en-US" sz="1200" dirty="0"/>
              <a:t>으로 한다</a:t>
            </a:r>
          </a:p>
          <a:p>
            <a:r>
              <a:rPr lang="en-US" altLang="ko-KR" sz="1200" b="1" dirty="0"/>
              <a:t>function Person(</a:t>
            </a:r>
            <a:r>
              <a:rPr lang="en-US" altLang="ko-KR" sz="1200" b="1" dirty="0" err="1"/>
              <a:t>first,last,age,eye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속성값의 초기화 하는데 받은 </a:t>
            </a:r>
            <a:r>
              <a:rPr lang="ko-KR" altLang="en-US" sz="1200" dirty="0" err="1"/>
              <a:t>파라메터</a:t>
            </a:r>
            <a:r>
              <a:rPr lang="ko-KR" altLang="en-US" sz="1200" dirty="0"/>
              <a:t> 값으로 초기화</a:t>
            </a:r>
          </a:p>
          <a:p>
            <a:r>
              <a:rPr lang="en-US" altLang="ko-KR" sz="1200" b="1" dirty="0" err="1"/>
              <a:t>this.first</a:t>
            </a:r>
            <a:r>
              <a:rPr lang="en-US" altLang="ko-KR" sz="1200" b="1" dirty="0"/>
              <a:t> = first;</a:t>
            </a:r>
          </a:p>
          <a:p>
            <a:r>
              <a:rPr lang="en-US" altLang="ko-KR" sz="1200" b="1" dirty="0" err="1"/>
              <a:t>this.last</a:t>
            </a:r>
            <a:r>
              <a:rPr lang="en-US" altLang="ko-KR" sz="1200" b="1" dirty="0"/>
              <a:t> = last;</a:t>
            </a:r>
          </a:p>
          <a:p>
            <a:r>
              <a:rPr lang="en-US" altLang="ko-KR" sz="1200" b="1" dirty="0" err="1"/>
              <a:t>this.age</a:t>
            </a:r>
            <a:r>
              <a:rPr lang="en-US" altLang="ko-KR" sz="1200" b="1" dirty="0"/>
              <a:t> = age;</a:t>
            </a:r>
          </a:p>
          <a:p>
            <a:r>
              <a:rPr lang="en-US" altLang="ko-KR" sz="1200" b="1" dirty="0" err="1"/>
              <a:t>this.eye</a:t>
            </a:r>
            <a:r>
              <a:rPr lang="en-US" altLang="ko-KR" sz="1200" b="1" dirty="0"/>
              <a:t> = eye;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메서드</a:t>
            </a:r>
          </a:p>
          <a:p>
            <a:r>
              <a:rPr lang="en-US" altLang="ko-KR" sz="1200" b="1" dirty="0" err="1"/>
              <a:t>this.fullname</a:t>
            </a:r>
            <a:r>
              <a:rPr lang="en-US" altLang="ko-KR" sz="1200" b="1" dirty="0"/>
              <a:t> = function() {</a:t>
            </a:r>
          </a:p>
          <a:p>
            <a:r>
              <a:rPr lang="en-US" altLang="ko-KR" sz="1200" b="1" dirty="0"/>
              <a:t>return </a:t>
            </a:r>
            <a:r>
              <a:rPr lang="en-US" altLang="ko-KR" sz="1200" b="1" dirty="0" err="1"/>
              <a:t>this.first</a:t>
            </a:r>
            <a:r>
              <a:rPr lang="en-US" altLang="ko-KR" sz="1200" b="1" dirty="0"/>
              <a:t> + </a:t>
            </a:r>
            <a:r>
              <a:rPr lang="en-US" altLang="ko-KR" sz="1200" b="1" dirty="0" err="1"/>
              <a:t>this.last</a:t>
            </a:r>
            <a:r>
              <a:rPr lang="en-US" altLang="ko-KR" sz="1200" b="1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b="1" dirty="0" err="1"/>
              <a:t>const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myFather</a:t>
            </a:r>
            <a:r>
              <a:rPr lang="en-US" altLang="ko-KR" sz="1200" b="1" dirty="0"/>
              <a:t> = new Person("John","Doe",50,"blue");</a:t>
            </a:r>
          </a:p>
          <a:p>
            <a:r>
              <a:rPr lang="en-US" altLang="ko-KR" sz="1200" b="1" dirty="0" err="1"/>
              <a:t>const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myMother</a:t>
            </a:r>
            <a:r>
              <a:rPr lang="en-US" altLang="ko-KR" sz="1200" b="1" dirty="0"/>
              <a:t> = new Person("Sally", "Rally", 48, "green");</a:t>
            </a:r>
          </a:p>
          <a:p>
            <a:r>
              <a:rPr lang="en-US" altLang="ko-KR" sz="1200" dirty="0"/>
              <a:t>//</a:t>
            </a:r>
            <a:r>
              <a:rPr lang="en-US" altLang="ko-KR" sz="1200" dirty="0" err="1"/>
              <a:t>const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var</a:t>
            </a:r>
            <a:r>
              <a:rPr lang="ko-KR" altLang="en-US" sz="1200" dirty="0"/>
              <a:t>을 나타내는 </a:t>
            </a:r>
            <a:r>
              <a:rPr lang="en-US" altLang="ko-KR" sz="1200" dirty="0"/>
              <a:t>ES6(</a:t>
            </a:r>
            <a:r>
              <a:rPr lang="ko-KR" altLang="en-US" sz="1200" dirty="0"/>
              <a:t>자바스크립트</a:t>
            </a:r>
            <a:r>
              <a:rPr lang="en-US" altLang="ko-KR" sz="1200" dirty="0"/>
              <a:t>6</a:t>
            </a:r>
            <a:r>
              <a:rPr lang="ko-KR" altLang="en-US" sz="1200" dirty="0" err="1"/>
              <a:t>버젼부터</a:t>
            </a:r>
            <a:r>
              <a:rPr lang="ko-KR" altLang="en-US" sz="1200" dirty="0"/>
              <a:t> 사용하는 개선된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사용자가 만든 </a:t>
            </a:r>
            <a:r>
              <a:rPr lang="ko-KR" altLang="en-US" sz="1200" dirty="0" err="1"/>
              <a:t>생성자로</a:t>
            </a:r>
            <a:r>
              <a:rPr lang="ko-KR" altLang="en-US" sz="1200" dirty="0"/>
              <a:t> 동일한 타입의 객체를 </a:t>
            </a:r>
            <a:r>
              <a:rPr lang="ko-KR" altLang="en-US" sz="1200" dirty="0" err="1"/>
              <a:t>만듬</a:t>
            </a:r>
            <a:endParaRPr lang="ko-KR" altLang="en-US" sz="1200" dirty="0"/>
          </a:p>
          <a:p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("div1").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</a:t>
            </a:r>
          </a:p>
          <a:p>
            <a:r>
              <a:rPr lang="en-US" altLang="ko-KR" sz="1200" dirty="0"/>
              <a:t>"My father is " + </a:t>
            </a:r>
            <a:r>
              <a:rPr lang="en-US" altLang="ko-KR" sz="1200" dirty="0" err="1"/>
              <a:t>myFather.age</a:t>
            </a:r>
            <a:r>
              <a:rPr lang="en-US" altLang="ko-KR" sz="1200" dirty="0"/>
              <a:t> + ". My mother is " + </a:t>
            </a:r>
            <a:r>
              <a:rPr lang="en-US" altLang="ko-KR" sz="1200" dirty="0" err="1"/>
              <a:t>myMother.age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&lt;/body&gt;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1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현실 세계는 객체들의 집합</a:t>
            </a:r>
            <a:endParaRPr lang="en-US" altLang="ko-KR" dirty="0"/>
          </a:p>
          <a:p>
            <a:pPr lvl="1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TV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객체는 자신만의 고유한 구성 속성</a:t>
            </a:r>
            <a:endParaRPr lang="en-US" altLang="ko-KR" dirty="0"/>
          </a:p>
          <a:p>
            <a:pPr lvl="2"/>
            <a:r>
              <a:rPr lang="ko-KR" altLang="en-US" dirty="0"/>
              <a:t>자동차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1-1&gt;</a:t>
            </a:r>
          </a:p>
          <a:p>
            <a:pPr lvl="2"/>
            <a:r>
              <a:rPr lang="en-US" altLang="ko-KR" dirty="0" err="1"/>
              <a:t>사람</a:t>
            </a:r>
            <a:r>
              <a:rPr lang="en-US" altLang="ko-KR" dirty="0"/>
              <a:t> : &lt;</a:t>
            </a:r>
            <a:r>
              <a:rPr lang="en-US" altLang="ko-KR" dirty="0" err="1"/>
              <a:t>이름:이재문</a:t>
            </a:r>
            <a:r>
              <a:rPr lang="en-US" altLang="ko-KR" dirty="0"/>
              <a:t>, 나이:20, </a:t>
            </a:r>
            <a:r>
              <a:rPr lang="en-US" altLang="ko-KR" dirty="0" err="1"/>
              <a:t>성별:남</a:t>
            </a:r>
            <a:r>
              <a:rPr lang="en-US" altLang="ko-KR" dirty="0"/>
              <a:t>, </a:t>
            </a:r>
            <a:r>
              <a:rPr lang="en-US" altLang="ko-KR" dirty="0" err="1"/>
              <a:t>주소:서울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은행 계좌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황기태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69345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생성자에</a:t>
            </a:r>
            <a:r>
              <a:rPr lang="ko-KR" altLang="en-US" dirty="0"/>
              <a:t> 속성을 추가하지 않고  </a:t>
            </a:r>
            <a:r>
              <a:rPr lang="en-US" altLang="ko-KR" dirty="0" err="1"/>
              <a:t>Person.nationality</a:t>
            </a:r>
            <a:r>
              <a:rPr lang="en-US" altLang="ko-KR" dirty="0"/>
              <a:t> = "English";</a:t>
            </a:r>
            <a:br>
              <a:rPr lang="en-US" altLang="ko-KR" dirty="0"/>
            </a:br>
            <a:r>
              <a:rPr lang="ko-KR" altLang="en-US" dirty="0"/>
              <a:t>처럼 속성을 추가 </a:t>
            </a:r>
            <a:r>
              <a:rPr lang="ko-KR" altLang="en-US" dirty="0" err="1"/>
              <a:t>할수</a:t>
            </a:r>
            <a:r>
              <a:rPr lang="ko-KR" altLang="en-US" dirty="0"/>
              <a:t> 없다</a:t>
            </a:r>
            <a:r>
              <a:rPr lang="en-US" altLang="ko-KR" dirty="0"/>
              <a:t>(</a:t>
            </a:r>
            <a:r>
              <a:rPr lang="ko-KR" altLang="en-US" dirty="0"/>
              <a:t>생성된 객체는 가능</a:t>
            </a:r>
            <a:r>
              <a:rPr lang="en-US" altLang="ko-KR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function Person(first, last, age, </a:t>
            </a:r>
            <a:r>
              <a:rPr lang="en-US" altLang="ko-KR" dirty="0" err="1"/>
              <a:t>eyecolor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this.firstName</a:t>
            </a:r>
            <a:r>
              <a:rPr lang="en-US" altLang="ko-KR" dirty="0"/>
              <a:t> = first;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this.lastName</a:t>
            </a:r>
            <a:r>
              <a:rPr lang="en-US" altLang="ko-KR" dirty="0"/>
              <a:t> = last;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this.age</a:t>
            </a:r>
            <a:r>
              <a:rPr lang="en-US" altLang="ko-KR" dirty="0"/>
              <a:t> = age;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this.eyeColor</a:t>
            </a:r>
            <a:r>
              <a:rPr lang="en-US" altLang="ko-KR" dirty="0"/>
              <a:t> = </a:t>
            </a:r>
            <a:r>
              <a:rPr lang="en-US" altLang="ko-KR" dirty="0" err="1"/>
              <a:t>eyecolor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this.nationality</a:t>
            </a:r>
            <a:r>
              <a:rPr lang="en-US" altLang="ko-KR" dirty="0"/>
              <a:t> = "English";</a:t>
            </a:r>
            <a:br>
              <a:rPr lang="en-US" altLang="ko-KR" dirty="0"/>
            </a:br>
            <a:r>
              <a:rPr lang="en-US" altLang="ko-KR" dirty="0"/>
              <a:t>} </a:t>
            </a:r>
            <a:r>
              <a:rPr lang="ko-KR" altLang="en-US" dirty="0"/>
              <a:t>처럼 </a:t>
            </a:r>
            <a:r>
              <a:rPr lang="ko-KR" altLang="en-US" dirty="0" err="1"/>
              <a:t>생성자에</a:t>
            </a:r>
            <a:r>
              <a:rPr lang="ko-KR" altLang="en-US" dirty="0"/>
              <a:t> 추가 해주어야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Prototype</a:t>
            </a:r>
            <a:r>
              <a:rPr lang="ko-KR" altLang="en-US" dirty="0"/>
              <a:t>을 사용하면 바로 추가가 가능하다</a:t>
            </a:r>
            <a:br>
              <a:rPr lang="en-US" altLang="ko-KR" dirty="0"/>
            </a:br>
            <a:r>
              <a:rPr lang="en-US" altLang="ko-KR" dirty="0" err="1"/>
              <a:t>Person.prototype.nationality</a:t>
            </a:r>
            <a:r>
              <a:rPr lang="en-US" altLang="ko-KR" dirty="0"/>
              <a:t> = "English";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prototype</a:t>
            </a:r>
            <a:r>
              <a:rPr lang="ko-KR" altLang="en-US" dirty="0"/>
              <a:t>은</a:t>
            </a:r>
            <a:r>
              <a:rPr lang="en-US" altLang="ko-KR" dirty="0"/>
              <a:t> Object</a:t>
            </a:r>
            <a:r>
              <a:rPr lang="ko-KR" altLang="en-US" dirty="0"/>
              <a:t>객체가 소유 하므로 어떤 객체 든지 사용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0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function Person(first, last, age, eye)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this.firstName</a:t>
            </a:r>
            <a:r>
              <a:rPr lang="en-US" altLang="ko-KR" dirty="0"/>
              <a:t> = first;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this.lastName</a:t>
            </a:r>
            <a:r>
              <a:rPr lang="en-US" altLang="ko-KR" dirty="0"/>
              <a:t> = last;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this.eyeColor</a:t>
            </a:r>
            <a:r>
              <a:rPr lang="en-US" altLang="ko-KR" dirty="0"/>
              <a:t> = eye;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Person.prototype.name = function() {</a:t>
            </a:r>
          </a:p>
          <a:p>
            <a:r>
              <a:rPr lang="en-US" altLang="ko-KR" dirty="0"/>
              <a:t>  return </a:t>
            </a:r>
            <a:r>
              <a:rPr lang="en-US" altLang="ko-KR" dirty="0" err="1"/>
              <a:t>this.firstName</a:t>
            </a:r>
            <a:r>
              <a:rPr lang="en-US" altLang="ko-KR" dirty="0"/>
              <a:t> + " " + </a:t>
            </a:r>
            <a:r>
              <a:rPr lang="en-US" altLang="ko-KR" dirty="0" err="1"/>
              <a:t>this.lastName</a:t>
            </a:r>
            <a:endParaRPr lang="en-US" altLang="ko-KR" dirty="0"/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myFather</a:t>
            </a:r>
            <a:r>
              <a:rPr lang="en-US" altLang="ko-KR" dirty="0"/>
              <a:t> = new Person("John", "Doe", 50, "blue");</a:t>
            </a:r>
          </a:p>
          <a:p>
            <a:r>
              <a:rPr lang="en-US" altLang="ko-KR" dirty="0" err="1"/>
              <a:t>document.getElementById</a:t>
            </a:r>
            <a:r>
              <a:rPr lang="en-US" altLang="ko-KR" dirty="0"/>
              <a:t>("demo").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r>
              <a:rPr lang="en-US" altLang="ko-KR" dirty="0"/>
              <a:t>"My father is " + myFather.name(); 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3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객체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객체 구성</a:t>
            </a:r>
            <a:r>
              <a:rPr lang="en-US" altLang="ko-KR" dirty="0"/>
              <a:t>(</a:t>
            </a:r>
            <a:r>
              <a:rPr lang="ko-KR" altLang="en-US" dirty="0"/>
              <a:t>자바도 멤버필드와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(property, 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객체의 고유한 속성 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객체에 속한 함수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34524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owner			: 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</a:t>
            </a:r>
          </a:p>
          <a:p>
            <a:pPr defTabSz="180000"/>
            <a:r>
              <a:rPr lang="en-US" altLang="ko-KR" sz="1400" dirty="0"/>
              <a:t>	code	 		:  "111",</a:t>
            </a:r>
          </a:p>
          <a:p>
            <a:pPr defTabSz="180000"/>
            <a:r>
              <a:rPr lang="en-US" altLang="ko-KR" sz="1400" dirty="0"/>
              <a:t>	balance 		:  35000,</a:t>
            </a:r>
          </a:p>
          <a:p>
            <a:pPr defTabSz="180000"/>
            <a:r>
              <a:rPr lang="en-US" altLang="ko-KR" sz="1400" dirty="0"/>
              <a:t>	deposit 		:  function() { … },</a:t>
            </a:r>
          </a:p>
          <a:p>
            <a:pPr defTabSz="180000"/>
            <a:r>
              <a:rPr lang="en-US" altLang="ko-KR" sz="1400" dirty="0"/>
              <a:t>	withdraw	:  function() { … },</a:t>
            </a:r>
          </a:p>
          <a:p>
            <a:pPr defTabSz="180000"/>
            <a:r>
              <a:rPr lang="en-US" altLang="ko-KR" sz="1400" dirty="0"/>
              <a:t>	inquiry 		:  function() { … }</a:t>
            </a:r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자바스크립트 객체 </a:t>
            </a:r>
            <a:r>
              <a:rPr lang="en-US" altLang="ko-KR" sz="1200" dirty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메소드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황기태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account </a:t>
            </a:r>
            <a:r>
              <a:rPr lang="ko-KR" altLang="en-US" sz="1200" dirty="0"/>
              <a:t>객체를 만드는</a:t>
            </a:r>
            <a:r>
              <a:rPr lang="en-US" altLang="ko-KR" sz="1200" dirty="0"/>
              <a:t> </a:t>
            </a:r>
            <a:r>
              <a:rPr lang="ko-KR" altLang="en-US" sz="1200" dirty="0"/>
              <a:t>자바스크립트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5" y="6064418"/>
            <a:ext cx="820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자바는 클래스에 멤버필드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메서드를</a:t>
            </a:r>
            <a:r>
              <a:rPr lang="ko-KR" altLang="en-US" dirty="0"/>
              <a:t> 만나 자바스크립트는 </a:t>
            </a:r>
            <a:r>
              <a:rPr lang="ko-KR" altLang="en-US" dirty="0" err="1"/>
              <a:t>변수값으로</a:t>
            </a:r>
            <a:br>
              <a:rPr lang="en-US" altLang="ko-KR" dirty="0"/>
            </a:br>
            <a:r>
              <a:rPr lang="ko-KR" altLang="en-US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200" dirty="0"/>
              <a:t>자바스크립트는 객체 기반 언어</a:t>
            </a:r>
            <a:r>
              <a:rPr lang="en-US" altLang="ko-KR" sz="2200" dirty="0"/>
              <a:t>(</a:t>
            </a:r>
            <a:r>
              <a:rPr lang="ko-KR" altLang="en-US" sz="2200" dirty="0" err="1"/>
              <a:t>다형성</a:t>
            </a:r>
            <a:r>
              <a:rPr lang="en-US" altLang="ko-KR" sz="2200" dirty="0"/>
              <a:t>, </a:t>
            </a:r>
            <a:r>
              <a:rPr lang="ko-KR" altLang="en-US" sz="2200" dirty="0"/>
              <a:t>캡슐화 등이 지원 안됨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lvl="1"/>
            <a:r>
              <a:rPr lang="ko-KR" altLang="en-US" dirty="0"/>
              <a:t>자바스크립트는 객체 지향 언어 아님</a:t>
            </a:r>
            <a:endParaRPr lang="en-US" altLang="ko-KR" dirty="0"/>
          </a:p>
          <a:p>
            <a:r>
              <a:rPr lang="ko-KR" altLang="en-US" dirty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코어 객체</a:t>
            </a:r>
            <a:endParaRPr lang="en-US" altLang="ko-KR" dirty="0"/>
          </a:p>
          <a:p>
            <a:pPr lvl="2"/>
            <a:r>
              <a:rPr lang="ko-KR" altLang="en-US" dirty="0"/>
              <a:t>자바스크립트 언어가 실행되는 어디서나 사용 가능한 기본 객체</a:t>
            </a:r>
          </a:p>
          <a:p>
            <a:pPr lvl="2"/>
            <a:r>
              <a:rPr lang="ko-KR" altLang="en-US" dirty="0"/>
              <a:t>기본 객체로 표준 객체</a:t>
            </a:r>
            <a:r>
              <a:rPr lang="en-US" altLang="ko-KR" dirty="0"/>
              <a:t>(</a:t>
            </a:r>
            <a:r>
              <a:rPr lang="ko-KR" altLang="en-US" dirty="0"/>
              <a:t>브라우저에 관계없이 공통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/>
              <a:t>Array, Date, String, Math </a:t>
            </a:r>
            <a:r>
              <a:rPr lang="ko-KR" altLang="en-US" dirty="0"/>
              <a:t>타입 등</a:t>
            </a:r>
            <a:r>
              <a:rPr lang="en-US" altLang="ko-KR" dirty="0"/>
              <a:t>(</a:t>
            </a:r>
            <a:r>
              <a:rPr lang="ko-KR" altLang="en-US" dirty="0"/>
              <a:t>표준 객체는 대문자로 시작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웹 페이지 자바스크립트 코드에서 혹은 서버에서 사용 가능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HTML 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(document</a:t>
            </a:r>
            <a:r>
              <a:rPr lang="ko-KR" altLang="en-US" dirty="0"/>
              <a:t>해당 객체 </a:t>
            </a:r>
            <a:r>
              <a:rPr lang="en-US" altLang="ko-KR" dirty="0"/>
              <a:t>html</a:t>
            </a:r>
            <a:r>
              <a:rPr lang="ko-KR" altLang="en-US" dirty="0"/>
              <a:t>에 있는 모든 </a:t>
            </a:r>
            <a:r>
              <a:rPr lang="ko-KR" altLang="en-US" dirty="0" err="1"/>
              <a:t>엘리먼트를</a:t>
            </a:r>
            <a:r>
              <a:rPr lang="ko-KR" altLang="en-US" dirty="0"/>
              <a:t> 객체화 한 것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각 </a:t>
            </a:r>
            <a:r>
              <a:rPr lang="en-US" altLang="ko-KR" dirty="0"/>
              <a:t>HTML </a:t>
            </a:r>
            <a:r>
              <a:rPr lang="ko-KR" altLang="en-US" dirty="0" err="1"/>
              <a:t>엘리먼트들을</a:t>
            </a:r>
            <a:r>
              <a:rPr lang="ko-KR" altLang="en-US" dirty="0"/>
              <a:t> 객체화한 것들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위한 목적</a:t>
            </a:r>
            <a:endParaRPr lang="en-US" altLang="ko-KR" dirty="0"/>
          </a:p>
          <a:p>
            <a:pPr lvl="2"/>
            <a:r>
              <a:rPr lang="en-US" altLang="ko-KR" dirty="0"/>
              <a:t>W3C</a:t>
            </a:r>
            <a:r>
              <a:rPr lang="ko-KR" altLang="en-US" dirty="0"/>
              <a:t>의 표준 객체</a:t>
            </a:r>
            <a:r>
              <a:rPr lang="en-US" altLang="ko-KR" dirty="0"/>
              <a:t>(</a:t>
            </a:r>
            <a:r>
              <a:rPr lang="ko-KR" altLang="en-US" dirty="0"/>
              <a:t>브라우저에 무관</a:t>
            </a:r>
            <a:r>
              <a:rPr lang="en-US" altLang="ko-KR" dirty="0"/>
              <a:t>)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 객체</a:t>
            </a:r>
            <a:r>
              <a:rPr lang="en-US" altLang="ko-KR" dirty="0"/>
              <a:t>(BOM)</a:t>
            </a:r>
          </a:p>
          <a:p>
            <a:pPr lvl="2"/>
            <a:r>
              <a:rPr lang="ko-KR" altLang="en-US" dirty="0"/>
              <a:t>자바스크립트로 브라우저를 제어하기 위해 제공되는 객체</a:t>
            </a:r>
            <a:endParaRPr lang="en-US" altLang="ko-KR" dirty="0"/>
          </a:p>
          <a:p>
            <a:pPr lvl="2"/>
            <a:r>
              <a:rPr lang="en-US" altLang="ko-KR" dirty="0"/>
              <a:t>BOM(Brower Object Model)</a:t>
            </a:r>
            <a:r>
              <a:rPr lang="ko-KR" altLang="en-US" dirty="0"/>
              <a:t>에 따르는 객체들</a:t>
            </a:r>
            <a:endParaRPr lang="en-US" altLang="ko-KR" dirty="0"/>
          </a:p>
          <a:p>
            <a:pPr lvl="2"/>
            <a:r>
              <a:rPr lang="ko-KR" altLang="en-US" dirty="0"/>
              <a:t>비표준 객체</a:t>
            </a:r>
            <a:r>
              <a:rPr lang="en-US" altLang="ko-KR" dirty="0"/>
              <a:t>(</a:t>
            </a:r>
            <a:r>
              <a:rPr lang="ko-KR" altLang="en-US" dirty="0"/>
              <a:t>브라우저 별로 차이가 있을 수 있음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코어 객체</a:t>
            </a:r>
            <a:r>
              <a:rPr lang="en-US" altLang="ko-KR" dirty="0"/>
              <a:t>(</a:t>
            </a:r>
            <a:r>
              <a:rPr lang="ko-KR" altLang="en-US" dirty="0"/>
              <a:t>생성자를 이용하여 객체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코어 객체 종류</a:t>
            </a:r>
          </a:p>
          <a:p>
            <a:pPr lvl="1"/>
            <a:r>
              <a:rPr lang="en-US" altLang="ko-KR" dirty="0"/>
              <a:t>Array, Date, String, Math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코어 객체 생성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객체가 생성되면 객체 내부에 프로퍼티와 메소드들 존재</a:t>
            </a:r>
            <a:endParaRPr lang="en-US" altLang="ko-KR" dirty="0"/>
          </a:p>
          <a:p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ko-KR" altLang="en-US" dirty="0"/>
              <a:t>객체와 멤버 사이에 점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“hello”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“”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비어있는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7–1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// Date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today = </a:t>
            </a:r>
            <a:r>
              <a:rPr lang="en-US" altLang="ko-KR" sz="1400" b="1" dirty="0"/>
              <a:t>new Date();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Date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toGMTString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시간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today.toGMTString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						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String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mystr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String("</a:t>
            </a:r>
            <a:r>
              <a:rPr lang="ko-KR" altLang="en-US" sz="1400" b="1" dirty="0"/>
              <a:t>자바스크립트 공부하기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내용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mystr.length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en-US" altLang="ko-KR" sz="1400" dirty="0" err="1"/>
              <a:t>mystr.length</a:t>
            </a:r>
            <a:r>
              <a:rPr lang="en-US" altLang="ko-KR" sz="1400" dirty="0"/>
              <a:t>=10; // </a:t>
            </a:r>
            <a:r>
              <a:rPr lang="ko-KR" altLang="en-US" sz="1400" dirty="0"/>
              <a:t>이 문장은 오류이다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4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240646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메소드</a:t>
            </a:r>
            <a:r>
              <a:rPr lang="ko-KR" altLang="en-US" sz="1200" dirty="0"/>
              <a:t>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1101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프로퍼티</a:t>
            </a:r>
            <a:r>
              <a:rPr lang="ko-KR" altLang="en-US" sz="1200" dirty="0"/>
              <a:t> 읽기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7888" y="1556792"/>
            <a:ext cx="3676824" cy="26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배열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개의 원소들을 연속적으로 저장</a:t>
            </a:r>
            <a:endParaRPr lang="en-US" altLang="ko-KR" dirty="0"/>
          </a:p>
          <a:p>
            <a:pPr lvl="1"/>
            <a:r>
              <a:rPr lang="ko-KR" altLang="en-US" dirty="0"/>
              <a:t>전체를 하나의 변수로 다루는 데이터 구조</a:t>
            </a:r>
          </a:p>
          <a:p>
            <a:r>
              <a:rPr lang="ko-KR" altLang="en-US" dirty="0"/>
              <a:t>배열 생성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시작하는 인덱스를 이용하여 배열의 각 원소 접근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“New York”, “Paris”];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n</a:t>
            </a:r>
            <a:r>
              <a:rPr lang="en-US" altLang="ko-KR" sz="1600" dirty="0"/>
              <a:t> = [4, 5, -2, 28, 33];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	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cities[1] = “Gainesville”; 	// 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만드는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 err="1"/>
              <a:t>원소값들</a:t>
            </a:r>
            <a:r>
              <a:rPr lang="en-US" altLang="ko-KR" dirty="0"/>
              <a:t>]</a:t>
            </a:r>
            <a:r>
              <a:rPr lang="ko-KR" altLang="en-US" dirty="0"/>
              <a:t>로 배열 만들기 </a:t>
            </a:r>
            <a:r>
              <a:rPr lang="en-US" altLang="ko-KR" dirty="0"/>
              <a:t>–</a:t>
            </a:r>
            <a:r>
              <a:rPr lang="ko-KR" altLang="en-US" dirty="0"/>
              <a:t>자바는 </a:t>
            </a:r>
            <a:r>
              <a:rPr lang="en-US" altLang="ko-KR" dirty="0"/>
              <a:t>{   }</a:t>
            </a:r>
            <a:endParaRPr lang="ko-KR" altLang="en-US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객체로 배열 만들기</a:t>
            </a:r>
            <a:endParaRPr lang="en-US" altLang="ko-KR" dirty="0"/>
          </a:p>
          <a:p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  <a:endParaRPr lang="en-US" altLang="ko-KR" dirty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원소들의 초기 값 나열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배열 크기</a:t>
            </a:r>
            <a:r>
              <a:rPr lang="en-US" altLang="ko-KR" dirty="0"/>
              <a:t>(</a:t>
            </a:r>
            <a:r>
              <a:rPr lang="ko-KR" altLang="en-US" dirty="0"/>
              <a:t>자바는 고정</a:t>
            </a:r>
            <a:r>
              <a:rPr lang="en-US" altLang="ko-KR" dirty="0"/>
              <a:t>)</a:t>
            </a:r>
          </a:p>
          <a:p>
            <a:pPr lvl="2" fontAlgn="base"/>
            <a:r>
              <a:rPr lang="ko-KR" altLang="en-US" dirty="0"/>
              <a:t>배열의 크기는 고정되지 않고</a:t>
            </a:r>
            <a:r>
              <a:rPr lang="en-US" altLang="ko-KR" dirty="0"/>
              <a:t>, </a:t>
            </a:r>
            <a:r>
              <a:rPr lang="ko-KR" altLang="en-US" dirty="0"/>
              <a:t>마지막 원소 추가 시 늘어남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42900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941168"/>
            <a:ext cx="5958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3688" y="5661248"/>
            <a:ext cx="59584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33;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인덱스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배열의 영역을 벗어났음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19377</TotalTime>
  <Words>5040</Words>
  <Application>Microsoft Office PowerPoint</Application>
  <PresentationFormat>화면 슬라이드 쇼(4:3)</PresentationFormat>
  <Paragraphs>679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HY나무L</vt:lpstr>
      <vt:lpstr>HY헤드라인M</vt:lpstr>
      <vt:lpstr>맑은 고딕</vt:lpstr>
      <vt:lpstr>휴먼편지체</vt:lpstr>
      <vt:lpstr>Wingdings</vt:lpstr>
      <vt:lpstr>Wingdings 2</vt:lpstr>
      <vt:lpstr>가을</vt:lpstr>
      <vt:lpstr>JS 코어객체와 배열</vt:lpstr>
      <vt:lpstr>강의 목표</vt:lpstr>
      <vt:lpstr>객체 개념</vt:lpstr>
      <vt:lpstr>자바스크립트 객체</vt:lpstr>
      <vt:lpstr>자바스크립트 객체 종류</vt:lpstr>
      <vt:lpstr>코어 객체(생성자를 이용하여 객체 생성)</vt:lpstr>
      <vt:lpstr>예제 7–1 자바스크립트 객체 생성 및 활용</vt:lpstr>
      <vt:lpstr>자바스크립트 배열</vt:lpstr>
      <vt:lpstr>자바스크립트에서 배열을 만드는 방법</vt:lpstr>
      <vt:lpstr>예제 7-2 []로 배열 만들기</vt:lpstr>
      <vt:lpstr>Array 생성자로 배열 만들기</vt:lpstr>
      <vt:lpstr>배열의 원소 개수, length 프로퍼티</vt:lpstr>
      <vt:lpstr>예제 7-3 Array 객체로 배열 만들기</vt:lpstr>
      <vt:lpstr>배열의 특징</vt:lpstr>
      <vt:lpstr>예제 7–4 Array 객체의 메소드 활용</vt:lpstr>
      <vt:lpstr>Date 객체</vt:lpstr>
      <vt:lpstr>예제 7–5 Date 객체 생성 및 활용</vt:lpstr>
      <vt:lpstr>예제 7–6 방문 시간에 따라 변하는 배경색 만들기</vt:lpstr>
      <vt:lpstr>PowerPoint 프레젠테이션</vt:lpstr>
      <vt:lpstr>String 객체</vt:lpstr>
      <vt:lpstr>String 객체의 특징</vt:lpstr>
      <vt:lpstr>예제 7–7 String 객체의 메소드 활용</vt:lpstr>
      <vt:lpstr>Math 객체</vt:lpstr>
      <vt:lpstr>예제 7–8 Math를 이용한 구구단 연습</vt:lpstr>
      <vt:lpstr>사용자 객체 만들기</vt:lpstr>
      <vt:lpstr>예제 7-9 new Object()로 계좌를 표현하는 account 객체 만들기</vt:lpstr>
      <vt:lpstr>예제 7-10 리터럴 표기법으로 계좌를 표현하는 account 객체 만들기</vt:lpstr>
      <vt:lpstr>사용자 객체 생성자 만들기</vt:lpstr>
      <vt:lpstr>PowerPoint 프레젠테이션</vt:lpstr>
      <vt:lpstr>prototype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310-10</cp:lastModifiedBy>
  <cp:revision>615</cp:revision>
  <dcterms:created xsi:type="dcterms:W3CDTF">2011-08-27T14:53:28Z</dcterms:created>
  <dcterms:modified xsi:type="dcterms:W3CDTF">2022-01-20T06:21:53Z</dcterms:modified>
</cp:coreProperties>
</file>