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Form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  <a:ea typeface="+mj-ea"/>
              </a:rPr>
              <a:t>. Form 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  <a:ea typeface="+mj-ea"/>
              </a:rPr>
              <a:t>데이터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  <a:ea typeface="+mj-ea"/>
              </a:rPr>
              <a:t>(HTML form</a:t>
            </a:r>
            <a:r>
              <a:rPr lang="ko-KR" altLang="en-US" spc="-150" dirty="0" err="1">
                <a:solidFill>
                  <a:srgbClr val="0070C0"/>
                </a:solidFill>
                <a:latin typeface="+mj-ea"/>
                <a:ea typeface="+mj-ea"/>
              </a:rPr>
              <a:t>엘리먼트</a:t>
            </a:r>
            <a:r>
              <a:rPr lang="ko-KR" altLang="en-US" spc="-150" dirty="0">
                <a:solidFill>
                  <a:srgbClr val="0070C0"/>
                </a:solidFill>
                <a:latin typeface="+mj-ea"/>
                <a:ea typeface="+mj-ea"/>
              </a:rPr>
              <a:t> 데이터</a:t>
            </a:r>
            <a:r>
              <a:rPr lang="en-US" altLang="ko-KR" spc="-150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ko-KR" altLang="en-US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HttpServletRequest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@</a:t>
            </a:r>
            <a:r>
              <a:rPr lang="en-US" altLang="ko-KR" sz="1200" dirty="0" err="1"/>
              <a:t>RequestParam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어노테이션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데이터</a:t>
            </a:r>
            <a:r>
              <a:rPr lang="en-US" altLang="ko-KR" sz="1200" dirty="0"/>
              <a:t>(</a:t>
            </a:r>
            <a:r>
              <a:rPr lang="ko-KR" altLang="en-US" sz="1200" dirty="0"/>
              <a:t>커맨드</a:t>
            </a:r>
            <a:r>
              <a:rPr lang="en-US" altLang="ko-KR" sz="1200" dirty="0"/>
              <a:t>)</a:t>
            </a:r>
            <a:r>
              <a:rPr lang="ko-KR" altLang="en-US" sz="1200" dirty="0"/>
              <a:t> 객체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@</a:t>
            </a:r>
            <a:r>
              <a:rPr lang="en-US" altLang="ko-KR" sz="1200" dirty="0" err="1"/>
              <a:t>PathVariable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13-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HttpServletRequest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HttpServletRequest</a:t>
            </a:r>
            <a:r>
              <a:rPr lang="ko-KR" altLang="en-US" sz="1100" dirty="0"/>
              <a:t>클래스를 이용해서 데이터를 전송하는 방법에 대해서 살펴 봅니다</a:t>
            </a:r>
            <a:r>
              <a:rPr lang="en-US" altLang="ko-KR" sz="1100" dirty="0"/>
              <a:t>. (spring_13_1_ex1_springex)</a:t>
            </a:r>
          </a:p>
          <a:p>
            <a:r>
              <a:rPr lang="en-US" altLang="ko-KR" sz="1100" dirty="0"/>
              <a:t>-@</a:t>
            </a:r>
            <a:r>
              <a:rPr lang="en-US" altLang="ko-KR" sz="1100" dirty="0" err="1"/>
              <a:t>RequestMapping</a:t>
            </a:r>
            <a:r>
              <a:rPr lang="ko-KR" altLang="en-US" sz="1100" dirty="0" err="1"/>
              <a:t>어노테이션</a:t>
            </a:r>
            <a:r>
              <a:rPr lang="ko-KR" altLang="en-US" sz="1100" dirty="0"/>
              <a:t> 메서드의 </a:t>
            </a:r>
            <a:r>
              <a:rPr lang="ko-KR" altLang="en-US" sz="1100" dirty="0" err="1"/>
              <a:t>파라메터에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HttpServletRequest</a:t>
            </a:r>
            <a:r>
              <a:rPr lang="ko-KR" altLang="en-US" sz="1100" dirty="0"/>
              <a:t>사용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04" y="1827663"/>
            <a:ext cx="5455227" cy="1679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350752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04" y="4570551"/>
            <a:ext cx="1666875" cy="11430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930588" y="2572871"/>
            <a:ext cx="1192306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33832" y="348351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505" y="383457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691149" y="4340055"/>
            <a:ext cx="4178709" cy="6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45F7E6-AF04-4DE7-9266-8BD72C20BC54}"/>
              </a:ext>
            </a:extLst>
          </p:cNvPr>
          <p:cNvSpPr txBox="1"/>
          <p:nvPr/>
        </p:nvSpPr>
        <p:spPr>
          <a:xfrm>
            <a:off x="217714" y="5590903"/>
            <a:ext cx="572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</a:t>
            </a:r>
            <a:r>
              <a:rPr lang="ko-KR" altLang="en-US" dirty="0"/>
              <a:t>태그의 </a:t>
            </a:r>
            <a:r>
              <a:rPr lang="ko-KR" altLang="en-US" dirty="0" err="1"/>
              <a:t>입력값</a:t>
            </a:r>
            <a:r>
              <a:rPr lang="en-US" altLang="ko-KR" dirty="0"/>
              <a:t>, &lt;a </a:t>
            </a:r>
            <a:r>
              <a:rPr lang="en-US" altLang="ko-KR" dirty="0" err="1"/>
              <a:t>href</a:t>
            </a:r>
            <a:r>
              <a:rPr lang="en-US" altLang="ko-KR" dirty="0"/>
              <a:t>&gt;</a:t>
            </a:r>
            <a:r>
              <a:rPr lang="ko-KR" altLang="en-US" dirty="0"/>
              <a:t>의 요청경로에서 </a:t>
            </a:r>
            <a:r>
              <a:rPr lang="en-US" altLang="ko-KR" dirty="0"/>
              <a:t>? </a:t>
            </a:r>
            <a:r>
              <a:rPr lang="ko-KR" altLang="en-US" dirty="0"/>
              <a:t>뒤에 적어주는 쿼리문의 </a:t>
            </a:r>
            <a:r>
              <a:rPr lang="ko-KR" altLang="en-US" dirty="0" err="1"/>
              <a:t>파라메타를</a:t>
            </a:r>
            <a:r>
              <a:rPr lang="ko-KR" altLang="en-US" dirty="0"/>
              <a:t> 얻어냄</a:t>
            </a:r>
          </a:p>
        </p:txBody>
      </p:sp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99" y="1830337"/>
            <a:ext cx="7296150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13-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</a:t>
            </a:r>
            <a:r>
              <a:rPr lang="en-US" altLang="ko-KR" sz="1600" b="1" dirty="0" err="1">
                <a:latin typeface="+mn-ea"/>
              </a:rPr>
              <a:t>RequestParam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어노테이션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@</a:t>
            </a:r>
            <a:r>
              <a:rPr lang="en-US" altLang="ko-KR" sz="1100" dirty="0" err="1"/>
              <a:t>RequestParam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어노테이션을</a:t>
            </a:r>
            <a:r>
              <a:rPr lang="ko-KR" altLang="en-US" sz="1100" dirty="0"/>
              <a:t> 이용해서 데이터를 전송하는 방법에 대해서 살펴 봅니다</a:t>
            </a:r>
            <a:r>
              <a:rPr lang="en-US" altLang="ko-KR" sz="1100" dirty="0"/>
              <a:t>. (spring_13_1_ex1_springex)</a:t>
            </a:r>
            <a:br>
              <a:rPr lang="en-US" altLang="ko-KR" sz="1100" dirty="0"/>
            </a:br>
            <a:r>
              <a:rPr lang="en-US" altLang="ko-KR" sz="1100" dirty="0"/>
              <a:t>-- @</a:t>
            </a:r>
            <a:r>
              <a:rPr lang="en-US" altLang="ko-KR" sz="1100" dirty="0" err="1"/>
              <a:t>RequestParam</a:t>
            </a:r>
            <a:r>
              <a:rPr lang="en-US" altLang="ko-KR" sz="1100" dirty="0"/>
              <a:t> </a:t>
            </a:r>
            <a:r>
              <a:rPr lang="ko-KR" altLang="en-US" sz="1100" dirty="0"/>
              <a:t>사용하면 </a:t>
            </a:r>
            <a:r>
              <a:rPr lang="ko-KR" altLang="en-US" sz="1100" dirty="0" err="1"/>
              <a:t>클라언트에서</a:t>
            </a:r>
            <a:r>
              <a:rPr lang="ko-KR" altLang="en-US" sz="1100" dirty="0"/>
              <a:t> 오는 </a:t>
            </a:r>
            <a:r>
              <a:rPr lang="ko-KR" altLang="en-US" sz="1100" dirty="0" err="1"/>
              <a:t>입력값들을</a:t>
            </a:r>
            <a:r>
              <a:rPr lang="ko-KR" altLang="en-US" sz="1100" dirty="0"/>
              <a:t> 파라메터에서 바로 </a:t>
            </a:r>
            <a:r>
              <a:rPr lang="ko-KR" altLang="en-US" sz="1100"/>
              <a:t>추출 사용 </a:t>
            </a:r>
            <a:r>
              <a:rPr lang="en-US" altLang="ko-KR" sz="1100"/>
              <a:t>(request.getParameter()</a:t>
            </a:r>
            <a:r>
              <a:rPr lang="ko-KR" altLang="en-US" sz="1100"/>
              <a:t>를 사용할 필요가 없음</a:t>
            </a:r>
            <a:r>
              <a:rPr lang="en-US" altLang="ko-KR" sz="1100"/>
              <a:t>)</a:t>
            </a:r>
            <a:endParaRPr lang="en-US" altLang="ko-KR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6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20" y="4742681"/>
            <a:ext cx="1876425" cy="12858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5310956" y="2310581"/>
            <a:ext cx="2240218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71483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10956" y="2310581"/>
            <a:ext cx="4422979" cy="13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5161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</p:cNvCxnSpPr>
          <p:nvPr/>
        </p:nvCxnSpPr>
        <p:spPr>
          <a:xfrm flipH="1" flipV="1">
            <a:off x="1798650" y="4500742"/>
            <a:ext cx="3978570" cy="88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13-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데이터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커맨드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객체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jsp,java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en-US" altLang="ko-KR" sz="1600" b="1" dirty="0">
                <a:latin typeface="+mn-ea"/>
              </a:rPr>
              <a:t>DTO</a:t>
            </a:r>
            <a:r>
              <a:rPr lang="ko-KR" altLang="en-US" sz="1600" b="1" dirty="0">
                <a:latin typeface="+mn-ea"/>
              </a:rPr>
              <a:t>클래스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159704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</a:t>
            </a:r>
            <a:r>
              <a:rPr lang="en-US" altLang="ko-KR" sz="1100" dirty="0"/>
              <a:t>(</a:t>
            </a:r>
            <a:r>
              <a:rPr lang="ko-KR" altLang="en-US" sz="1100" dirty="0"/>
              <a:t>커맨드</a:t>
            </a:r>
            <a:r>
              <a:rPr lang="en-US" altLang="ko-KR" sz="1100" dirty="0"/>
              <a:t>) </a:t>
            </a:r>
            <a:r>
              <a:rPr lang="ko-KR" altLang="en-US" sz="1100" dirty="0"/>
              <a:t>객체를 이용하여 데이터 많을 경우 간단하게 사용 할 수 있습니다</a:t>
            </a:r>
            <a:r>
              <a:rPr lang="en-US" altLang="ko-KR" sz="1100" dirty="0"/>
              <a:t>. (spring_13_1_ex1_springex)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2" y="1869270"/>
            <a:ext cx="5281330" cy="2254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3" y="2042259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242" y="1623829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기존 방법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다소 </a:t>
            </a:r>
            <a:r>
              <a:rPr lang="ko-KR" altLang="en-US" sz="1200" b="1" dirty="0" err="1"/>
              <a:t>코드양이</a:t>
            </a:r>
            <a:r>
              <a:rPr lang="ko-KR" altLang="en-US" sz="1200" b="1" dirty="0"/>
              <a:t> 많다</a:t>
            </a:r>
            <a:r>
              <a:rPr lang="en-US" altLang="ko-KR" sz="1200" b="1" dirty="0"/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3" y="5027481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242" y="4609051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개선 방법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코드양이</a:t>
            </a:r>
            <a:r>
              <a:rPr lang="ko-KR" altLang="en-US" sz="1200" b="1" dirty="0"/>
              <a:t> </a:t>
            </a:r>
            <a:r>
              <a:rPr lang="ko-KR" altLang="en-US" sz="1200" b="1"/>
              <a:t>적다</a:t>
            </a:r>
            <a:r>
              <a:rPr lang="en-US" altLang="ko-KR" sz="1200" b="1"/>
              <a:t>.(model</a:t>
            </a:r>
            <a:r>
              <a:rPr lang="ko-KR" altLang="en-US" sz="1200" b="1"/>
              <a:t>객체 없이 데이터객체가 이동페이지에 포함</a:t>
            </a:r>
            <a:r>
              <a:rPr lang="en-US" altLang="ko-KR" sz="1200" b="1"/>
              <a:t>)</a:t>
            </a:r>
            <a:endParaRPr lang="en-US" altLang="ko-KR" sz="1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2" y="4978315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06231" y="5188769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008" y="6244829"/>
            <a:ext cx="813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Return</a:t>
            </a:r>
            <a:r>
              <a:rPr lang="ko-KR" altLang="en-US"/>
              <a:t>시 자동으로 데이터객체가 포함되어 이동페이지에서 객체를 바로 사용</a:t>
            </a:r>
          </a:p>
        </p:txBody>
      </p:sp>
    </p:spTree>
    <p:extLst>
      <p:ext uri="{BB962C8B-B14F-4D97-AF65-F5344CB8AC3E}">
        <p14:creationId xmlns:p14="http://schemas.microsoft.com/office/powerpoint/2010/main" val="253877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13-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</a:t>
            </a:r>
            <a:r>
              <a:rPr lang="en-US" altLang="ko-KR" sz="1600" b="1" dirty="0" err="1">
                <a:latin typeface="+mn-ea"/>
              </a:rPr>
              <a:t>PathVariable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159704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@</a:t>
            </a:r>
            <a:r>
              <a:rPr lang="en-US" altLang="ko-KR" sz="1100" dirty="0" err="1">
                <a:latin typeface="+mn-ea"/>
              </a:rPr>
              <a:t>PathValriable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어노테이션을</a:t>
            </a:r>
            <a:r>
              <a:rPr lang="ko-KR" altLang="en-US" sz="1100" dirty="0">
                <a:latin typeface="+mn-ea"/>
              </a:rPr>
              <a:t> 이용하면 경로</a:t>
            </a:r>
            <a:r>
              <a:rPr lang="en-US" altLang="ko-KR" sz="1100" dirty="0">
                <a:latin typeface="+mn-ea"/>
              </a:rPr>
              <a:t>(path)</a:t>
            </a:r>
            <a:r>
              <a:rPr lang="ko-KR" altLang="en-US" sz="1100" dirty="0">
                <a:latin typeface="+mn-ea"/>
              </a:rPr>
              <a:t>에 변수를 넣어 </a:t>
            </a:r>
            <a:r>
              <a:rPr lang="ko-KR" altLang="en-US" sz="1100" dirty="0" err="1">
                <a:latin typeface="+mn-ea"/>
              </a:rPr>
              <a:t>요청메소드에서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파라미터로</a:t>
            </a:r>
            <a:r>
              <a:rPr lang="ko-KR" altLang="en-US" sz="1100" dirty="0">
                <a:latin typeface="+mn-ea"/>
              </a:rPr>
              <a:t> 이용 할 수 있습니다</a:t>
            </a:r>
            <a:r>
              <a:rPr lang="en-US" altLang="ko-KR" sz="1100" dirty="0">
                <a:latin typeface="+mn-ea"/>
              </a:rPr>
              <a:t>.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--</a:t>
            </a:r>
            <a:r>
              <a:rPr lang="en-US" altLang="ko-KR" sz="1100" dirty="0" err="1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의 경로 뒤에 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 err="1">
                <a:latin typeface="+mn-ea"/>
              </a:rPr>
              <a:t>변수값을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너허어서</a:t>
            </a:r>
            <a:r>
              <a:rPr lang="ko-KR" altLang="en-US" sz="1100" dirty="0">
                <a:latin typeface="+mn-ea"/>
              </a:rPr>
              <a:t> 보내고  </a:t>
            </a:r>
            <a:r>
              <a:rPr lang="en-US" altLang="ko-KR" sz="1100" dirty="0">
                <a:latin typeface="+mn-ea"/>
              </a:rPr>
              <a:t>@</a:t>
            </a:r>
            <a:r>
              <a:rPr lang="en-US" altLang="ko-KR" sz="1100" dirty="0" err="1">
                <a:latin typeface="+mn-ea"/>
              </a:rPr>
              <a:t>RequestMapping</a:t>
            </a:r>
            <a:r>
              <a:rPr lang="ko-KR" altLang="en-US" sz="1100" dirty="0">
                <a:latin typeface="+mn-ea"/>
              </a:rPr>
              <a:t>의 메서드의 파라메터에서 사용하면 </a:t>
            </a:r>
            <a:r>
              <a:rPr lang="en-US" altLang="ko-KR" sz="1100" dirty="0" err="1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의 </a:t>
            </a:r>
            <a:r>
              <a:rPr lang="ko-KR" altLang="en-US" sz="1100" dirty="0" err="1">
                <a:latin typeface="+mn-ea"/>
              </a:rPr>
              <a:t>변수값을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err="1">
                <a:latin typeface="+mn-ea"/>
              </a:rPr>
              <a:t>파라메터로</a:t>
            </a:r>
            <a:r>
              <a:rPr lang="ko-KR" altLang="en-US" sz="1100">
                <a:latin typeface="+mn-ea"/>
              </a:rPr>
              <a:t> 사용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40" y="5280704"/>
            <a:ext cx="2314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1" y="1938138"/>
            <a:ext cx="3038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9" y="3339803"/>
            <a:ext cx="5105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522429" y="1930187"/>
            <a:ext cx="731520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3164619" y="2276068"/>
            <a:ext cx="723570" cy="117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54912" y="3451117"/>
            <a:ext cx="1604837" cy="161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1412" y="3557135"/>
            <a:ext cx="714955" cy="24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81" y="5340757"/>
            <a:ext cx="3152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4683320" y="3822104"/>
            <a:ext cx="198781" cy="189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82710" y="1869055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/>
              <a:t>이 경로가 아니고 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0156" y="3213531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경로표시에 </a:t>
            </a:r>
            <a:r>
              <a:rPr lang="en-US" altLang="ko-KR"/>
              <a:t>{ }</a:t>
            </a:r>
            <a:r>
              <a:rPr lang="ko-KR" altLang="en-US"/>
              <a:t>로 사용하면 경로가 아니고 값</a:t>
            </a:r>
          </a:p>
        </p:txBody>
      </p:sp>
    </p:spTree>
    <p:extLst>
      <p:ext uri="{BB962C8B-B14F-4D97-AF65-F5344CB8AC3E}">
        <p14:creationId xmlns:p14="http://schemas.microsoft.com/office/powerpoint/2010/main" val="410674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256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753</cp:revision>
  <dcterms:created xsi:type="dcterms:W3CDTF">2014-12-01T08:37:15Z</dcterms:created>
  <dcterms:modified xsi:type="dcterms:W3CDTF">2022-02-21T02:45:41Z</dcterms:modified>
</cp:coreProperties>
</file>