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80" r:id="rId3"/>
    <p:sldId id="274" r:id="rId4"/>
    <p:sldId id="281" r:id="rId5"/>
    <p:sldId id="282" r:id="rId6"/>
    <p:sldId id="2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8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Servlet </a:t>
            </a:r>
            <a:r>
              <a:rPr lang="ko-KR" altLang="en-US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-IV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8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Servlet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살펴보기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-IV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서블릿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초기화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파라미터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ServletConfig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 공유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웹어플리케이션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감시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ServletContextListener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ServletConfig</a:t>
            </a:r>
            <a:r>
              <a:rPr lang="ko-KR" altLang="en-US" sz="1600" b="1" dirty="0">
                <a:latin typeface="+mn-ea"/>
              </a:rPr>
              <a:t>의 메서드를 이용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특정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이 생성될 때 초기에 필요한 데이터들이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예를 들어 특정 경로 및 아이디 정보 등 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>
                <a:latin typeface="+mn-ea"/>
              </a:rPr>
              <a:t>이러한 데이터들을 초기화 </a:t>
            </a:r>
            <a:r>
              <a:rPr lang="ko-KR" altLang="en-US" sz="1100" dirty="0" err="1">
                <a:latin typeface="+mn-ea"/>
              </a:rPr>
              <a:t>파라미터라고</a:t>
            </a:r>
            <a:r>
              <a:rPr lang="ko-KR" altLang="en-US" sz="1100" dirty="0">
                <a:latin typeface="+mn-ea"/>
              </a:rPr>
              <a:t> 하며</a:t>
            </a:r>
            <a:r>
              <a:rPr lang="en-US" altLang="ko-KR" sz="1100" dirty="0">
                <a:latin typeface="+mn-ea"/>
              </a:rPr>
              <a:t>, web.xml</a:t>
            </a:r>
            <a:r>
              <a:rPr lang="ko-KR" altLang="en-US" sz="1100" dirty="0">
                <a:latin typeface="+mn-ea"/>
              </a:rPr>
              <a:t>에 기술하고</a:t>
            </a:r>
            <a:r>
              <a:rPr lang="en-US" altLang="ko-KR" sz="1100" dirty="0">
                <a:latin typeface="+mn-ea"/>
              </a:rPr>
              <a:t> Servlet</a:t>
            </a:r>
            <a:r>
              <a:rPr lang="ko-KR" altLang="en-US" sz="1100" dirty="0">
                <a:latin typeface="+mn-ea"/>
              </a:rPr>
              <a:t>파일에서는 </a:t>
            </a:r>
            <a:r>
              <a:rPr lang="en-US" altLang="ko-KR" sz="1100" dirty="0" err="1">
                <a:latin typeface="+mn-ea"/>
              </a:rPr>
              <a:t>ServletConfig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인터페이스를 구현한 </a:t>
            </a:r>
            <a:r>
              <a:rPr lang="en-US" altLang="ko-KR" sz="1100" dirty="0" err="1">
                <a:latin typeface="+mn-ea"/>
              </a:rPr>
              <a:t>HttpServlet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클래스를 이용해서 접근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사용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합니다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en-US" altLang="ko-KR" sz="1100" dirty="0" err="1">
                <a:latin typeface="+mn-ea"/>
              </a:rPr>
              <a:t>HttpServlet</a:t>
            </a:r>
            <a:r>
              <a:rPr lang="ko-KR" altLang="en-US" sz="1100" dirty="0">
                <a:latin typeface="+mn-ea"/>
              </a:rPr>
              <a:t>의 상위인 </a:t>
            </a:r>
            <a:r>
              <a:rPr lang="en-US" altLang="ko-KR" sz="1100" dirty="0" err="1">
                <a:latin typeface="+mn-ea"/>
              </a:rPr>
              <a:t>GenericServlet</a:t>
            </a:r>
            <a:r>
              <a:rPr lang="ko-KR" altLang="en-US" sz="1100" dirty="0">
                <a:latin typeface="+mn-ea"/>
              </a:rPr>
              <a:t>이 </a:t>
            </a:r>
            <a:r>
              <a:rPr lang="en-US" altLang="ko-KR" sz="1100" dirty="0" err="1">
                <a:latin typeface="+mn-ea"/>
              </a:rPr>
              <a:t>ServletConfig</a:t>
            </a:r>
            <a:r>
              <a:rPr lang="ko-KR" altLang="en-US" sz="1100" dirty="0">
                <a:latin typeface="+mn-ea"/>
              </a:rPr>
              <a:t>를 구현함</a:t>
            </a:r>
            <a:r>
              <a:rPr lang="en-US" altLang="ko-KR" sz="1100" dirty="0">
                <a:latin typeface="+mn-ea"/>
              </a:rPr>
              <a:t>)</a:t>
            </a:r>
          </a:p>
          <a:p>
            <a:r>
              <a:rPr lang="ko-KR" altLang="en-US" sz="1100" dirty="0">
                <a:latin typeface="+mn-ea"/>
              </a:rPr>
              <a:t>또한 초기화 </a:t>
            </a:r>
            <a:r>
              <a:rPr lang="ko-KR" altLang="en-US" sz="1100" dirty="0" err="1">
                <a:latin typeface="+mn-ea"/>
              </a:rPr>
              <a:t>파라미터를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web.xml</a:t>
            </a:r>
            <a:r>
              <a:rPr lang="ko-KR" altLang="en-US" sz="1100" dirty="0">
                <a:latin typeface="+mn-ea"/>
              </a:rPr>
              <a:t>이 아닌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파일에 직접 기술하는 방법도 살펴 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(jsp_8_1_ex1_initparamex)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web.xml</a:t>
            </a:r>
            <a:r>
              <a:rPr lang="ko-KR" altLang="en-US" sz="1100" dirty="0">
                <a:latin typeface="+mn-ea"/>
              </a:rPr>
              <a:t>파일에 초기화 </a:t>
            </a:r>
            <a:r>
              <a:rPr lang="ko-KR" altLang="en-US" sz="1100" dirty="0" err="1">
                <a:latin typeface="+mn-ea"/>
              </a:rPr>
              <a:t>파라미터</a:t>
            </a:r>
            <a:r>
              <a:rPr lang="en-US" altLang="ko-KR" sz="1100" dirty="0">
                <a:latin typeface="+mn-ea"/>
              </a:rPr>
              <a:t>(Initialization Parameter)</a:t>
            </a:r>
            <a:r>
              <a:rPr lang="ko-KR" altLang="en-US" sz="1100" dirty="0">
                <a:latin typeface="+mn-ea"/>
              </a:rPr>
              <a:t> 기술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66800" y="2547369"/>
            <a:ext cx="7933119" cy="4162910"/>
            <a:chOff x="566800" y="2547369"/>
            <a:chExt cx="7933119" cy="4162910"/>
          </a:xfrm>
        </p:grpSpPr>
        <p:sp>
          <p:nvSpPr>
            <p:cNvPr id="16" name="직사각형 15"/>
            <p:cNvSpPr/>
            <p:nvPr/>
          </p:nvSpPr>
          <p:spPr>
            <a:xfrm>
              <a:off x="1474452" y="2819895"/>
              <a:ext cx="2223293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Servlet </a:t>
              </a:r>
              <a:r>
                <a:rPr lang="ko-KR" altLang="en-US" dirty="0">
                  <a:latin typeface="+mn-ea"/>
                </a:rPr>
                <a:t>클래스 제작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66800" y="3888612"/>
              <a:ext cx="4038600" cy="516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web.xml</a:t>
              </a:r>
              <a:r>
                <a:rPr lang="ko-KR" altLang="en-US" dirty="0">
                  <a:latin typeface="+mn-ea"/>
                </a:rPr>
                <a:t>파일에 초기화 </a:t>
              </a:r>
              <a:r>
                <a:rPr lang="ko-KR" altLang="en-US" dirty="0" err="1">
                  <a:latin typeface="+mn-ea"/>
                </a:rPr>
                <a:t>파라미터</a:t>
              </a:r>
              <a:r>
                <a:rPr lang="ko-KR" altLang="en-US" dirty="0">
                  <a:latin typeface="+mn-ea"/>
                </a:rPr>
                <a:t> 기술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43757" y="5933417"/>
              <a:ext cx="3484684" cy="776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latin typeface="+mn-ea"/>
                </a:rPr>
                <a:t>ServletConfig</a:t>
              </a:r>
              <a:r>
                <a:rPr lang="en-US" altLang="ko-KR" dirty="0">
                  <a:latin typeface="+mn-ea"/>
                </a:rPr>
                <a:t> </a:t>
              </a:r>
              <a:r>
                <a:rPr lang="ko-KR" altLang="en-US" dirty="0" err="1">
                  <a:latin typeface="+mn-ea"/>
                </a:rPr>
                <a:t>메소드</a:t>
              </a:r>
              <a:r>
                <a:rPr lang="ko-KR" altLang="en-US" dirty="0">
                  <a:latin typeface="+mn-ea"/>
                </a:rPr>
                <a:t> 이용해서</a:t>
              </a:r>
              <a:endParaRPr lang="en-US" altLang="ko-KR" dirty="0">
                <a:latin typeface="+mn-ea"/>
              </a:endParaRPr>
            </a:p>
            <a:p>
              <a:pPr algn="ctr"/>
              <a:r>
                <a:rPr lang="ko-KR" altLang="en-US" dirty="0">
                  <a:latin typeface="+mn-ea"/>
                </a:rPr>
                <a:t>데이터 불러오기</a:t>
              </a:r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3344" y="2547369"/>
              <a:ext cx="3506575" cy="3334823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05" y="6018780"/>
              <a:ext cx="2487521" cy="606136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>
              <a:stCxn id="16" idx="2"/>
              <a:endCxn id="17" idx="0"/>
            </p:cNvCxnSpPr>
            <p:nvPr/>
          </p:nvCxnSpPr>
          <p:spPr>
            <a:xfrm>
              <a:off x="2586099" y="3336338"/>
              <a:ext cx="1" cy="55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586098" y="4395490"/>
              <a:ext cx="0" cy="1486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4990305" y="3147497"/>
              <a:ext cx="3432726" cy="17994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90305" y="6004052"/>
              <a:ext cx="2418999" cy="58569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2756" y="3496294"/>
            <a:ext cx="6089988" cy="2790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8-1.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서블릿</a:t>
            </a:r>
            <a:r>
              <a:rPr lang="ko-KR" altLang="en-US" sz="1600" b="1" dirty="0">
                <a:latin typeface="+mn-ea"/>
              </a:rPr>
              <a:t> 초기화 </a:t>
            </a:r>
            <a:r>
              <a:rPr lang="ko-KR" altLang="en-US" sz="1600" b="1" dirty="0" err="1">
                <a:latin typeface="+mn-ea"/>
              </a:rPr>
              <a:t>파라미터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: ServletConfig(web.xml</a:t>
            </a:r>
            <a:r>
              <a:rPr lang="ko-KR" altLang="en-US" sz="1600" b="1" dirty="0">
                <a:latin typeface="+mn-ea"/>
              </a:rPr>
              <a:t>이 아닌 </a:t>
            </a:r>
            <a:r>
              <a:rPr lang="ko-KR" altLang="en-US" sz="1600" b="1" dirty="0" err="1">
                <a:latin typeface="+mn-ea"/>
              </a:rPr>
              <a:t>어노테이션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활용</a:t>
            </a:r>
            <a:r>
              <a:rPr lang="en-US" altLang="ko-KR" sz="1600" b="1" dirty="0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37402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파일에 초기화 </a:t>
            </a:r>
            <a:r>
              <a:rPr lang="ko-KR" altLang="en-US" sz="1100" dirty="0" err="1">
                <a:latin typeface="+mn-ea"/>
              </a:rPr>
              <a:t>파라미터</a:t>
            </a:r>
            <a:r>
              <a:rPr lang="en-US" altLang="ko-KR" sz="1100" dirty="0">
                <a:latin typeface="+mn-ea"/>
              </a:rPr>
              <a:t>(Initialization Parameter)</a:t>
            </a:r>
            <a:r>
              <a:rPr lang="ko-KR" altLang="en-US" sz="1100" dirty="0">
                <a:latin typeface="+mn-ea"/>
              </a:rPr>
              <a:t> 기술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2750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299939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Servlet </a:t>
            </a:r>
            <a:r>
              <a:rPr lang="ko-KR" altLang="en-US" dirty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6871" y="3368656"/>
            <a:ext cx="4554070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WebInitParam</a:t>
            </a:r>
            <a:r>
              <a:rPr lang="ko-KR" altLang="en-US" dirty="0">
                <a:latin typeface="+mn-ea"/>
              </a:rPr>
              <a:t>에 초기화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4437373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ServletConfig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이용해서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데이터 불러오기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0305" y="4455303"/>
            <a:ext cx="2487521" cy="606136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63906" y="2816382"/>
            <a:ext cx="22193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3875534"/>
            <a:ext cx="1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407472"/>
            <a:ext cx="6296260" cy="4563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4440575"/>
            <a:ext cx="2418999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90305" y="1830436"/>
            <a:ext cx="70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err="1"/>
              <a:t>WebServlet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urlPatterns</a:t>
            </a:r>
            <a:r>
              <a:rPr lang="en-US" altLang="ko-KR" sz="1200" dirty="0"/>
              <a:t>={"/</a:t>
            </a:r>
            <a:r>
              <a:rPr lang="en-US" altLang="ko-KR" sz="1200" dirty="0" err="1"/>
              <a:t>ServletInitParam</a:t>
            </a:r>
            <a:r>
              <a:rPr lang="en-US" altLang="ko-KR" sz="1200" dirty="0"/>
              <a:t>"}, </a:t>
            </a:r>
            <a:r>
              <a:rPr lang="en-US" altLang="ko-KR" sz="1200" dirty="0" err="1"/>
              <a:t>initParams</a:t>
            </a:r>
            <a:r>
              <a:rPr lang="en-US" altLang="ko-KR" sz="1200" dirty="0"/>
              <a:t>={@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(name="id", value="</a:t>
            </a:r>
            <a:r>
              <a:rPr lang="en-US" altLang="ko-KR" sz="1200" dirty="0" err="1"/>
              <a:t>abcdef</a:t>
            </a:r>
            <a:r>
              <a:rPr lang="en-US" altLang="ko-KR" sz="1200" dirty="0"/>
              <a:t>"), 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(name="pw", value="1234"), @</a:t>
            </a:r>
            <a:r>
              <a:rPr lang="en-US" altLang="ko-KR" sz="1200" dirty="0" err="1"/>
              <a:t>WebInitParam</a:t>
            </a:r>
            <a:r>
              <a:rPr lang="en-US" altLang="ko-KR" sz="1200" dirty="0"/>
              <a:t>(name="path", value="C:\\javalec\\workspace")})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36521" y="5754848"/>
            <a:ext cx="919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</a:t>
            </a:r>
            <a:r>
              <a:rPr lang="ko-KR" altLang="en-US" dirty="0"/>
              <a:t>에서 </a:t>
            </a:r>
            <a:r>
              <a:rPr lang="en-US" altLang="ko-KR" dirty="0"/>
              <a:t>servlet</a:t>
            </a:r>
            <a:r>
              <a:rPr lang="ko-KR" altLang="en-US" dirty="0"/>
              <a:t>파일 </a:t>
            </a:r>
            <a:r>
              <a:rPr lang="ko-KR" altLang="en-US" dirty="0" err="1"/>
              <a:t>만들시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-pattern</a:t>
            </a:r>
            <a:r>
              <a:rPr lang="ko-KR" altLang="en-US" dirty="0"/>
              <a:t>과 </a:t>
            </a:r>
            <a:r>
              <a:rPr lang="ko-KR" altLang="en-US" dirty="0" err="1"/>
              <a:t>파라메터</a:t>
            </a:r>
            <a:r>
              <a:rPr lang="ko-KR" altLang="en-US" dirty="0"/>
              <a:t> 초기값 설정 창을 이용하면 편함</a:t>
            </a:r>
          </a:p>
        </p:txBody>
      </p:sp>
    </p:spTree>
    <p:extLst>
      <p:ext uri="{BB962C8B-B14F-4D97-AF65-F5344CB8AC3E}">
        <p14:creationId xmlns:p14="http://schemas.microsoft.com/office/powerpoint/2010/main" val="38410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3060" y="6030842"/>
            <a:ext cx="3550227" cy="5589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53060" y="3225439"/>
            <a:ext cx="3697432" cy="2242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8-2.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 공유 </a:t>
            </a:r>
            <a:r>
              <a:rPr lang="en-US" altLang="ko-KR" sz="1600" b="1">
                <a:latin typeface="+mn-ea"/>
              </a:rPr>
              <a:t>: ServletContext (</a:t>
            </a:r>
            <a:r>
              <a:rPr lang="ko-KR" altLang="en-US" sz="1600" b="1">
                <a:latin typeface="+mn-ea"/>
              </a:rPr>
              <a:t>내 </a:t>
            </a:r>
            <a:r>
              <a:rPr lang="en-US" altLang="ko-KR" sz="1600" b="1">
                <a:latin typeface="+mn-ea"/>
              </a:rPr>
              <a:t>WAS</a:t>
            </a:r>
            <a:r>
              <a:rPr lang="ko-KR" altLang="en-US" sz="1600" b="1">
                <a:latin typeface="+mn-ea"/>
              </a:rPr>
              <a:t>의 모든 서브렛이 공통으로 사용</a:t>
            </a:r>
            <a:r>
              <a:rPr lang="en-US" altLang="ko-KR" sz="1600" b="1">
                <a:latin typeface="+mn-ea"/>
              </a:rPr>
              <a:t>)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여러 </a:t>
            </a:r>
            <a:r>
              <a:rPr lang="en-US" altLang="ko-KR" sz="1100" dirty="0">
                <a:latin typeface="+mn-ea"/>
              </a:rPr>
              <a:t>Servlet</a:t>
            </a:r>
            <a:r>
              <a:rPr lang="ko-KR" altLang="en-US" sz="1100" dirty="0">
                <a:latin typeface="+mn-ea"/>
              </a:rPr>
              <a:t>에서 특정 데이터를 공유해야 할 경우 </a:t>
            </a:r>
            <a:r>
              <a:rPr lang="en-US" altLang="ko-KR" sz="1100" dirty="0">
                <a:latin typeface="+mn-ea"/>
              </a:rPr>
              <a:t>context parameter</a:t>
            </a:r>
            <a:r>
              <a:rPr lang="ko-KR" altLang="en-US" sz="1100" dirty="0">
                <a:latin typeface="+mn-ea"/>
              </a:rPr>
              <a:t>를 이용해서 </a:t>
            </a:r>
            <a:r>
              <a:rPr lang="en-US" altLang="ko-KR" sz="1100" dirty="0">
                <a:latin typeface="+mn-ea"/>
              </a:rPr>
              <a:t>web.xml</a:t>
            </a:r>
            <a:r>
              <a:rPr lang="ko-KR" altLang="en-US" sz="1100" dirty="0">
                <a:latin typeface="+mn-ea"/>
              </a:rPr>
              <a:t>에 데이터를 기술하고</a:t>
            </a:r>
            <a:r>
              <a:rPr lang="en-US" altLang="ko-KR" sz="1100" dirty="0">
                <a:latin typeface="+mn-ea"/>
              </a:rPr>
              <a:t>, Servlet</a:t>
            </a:r>
            <a:r>
              <a:rPr lang="ko-KR" altLang="en-US" sz="1100" dirty="0">
                <a:latin typeface="+mn-ea"/>
              </a:rPr>
              <a:t>에서 공유하면서 사용 할 수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(jsp_8_2_ex1_contextparamex)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web.xml</a:t>
            </a:r>
            <a:r>
              <a:rPr lang="ko-KR" altLang="en-US" sz="1100" dirty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context parameter</a:t>
            </a:r>
            <a:r>
              <a:rPr lang="ko-KR" altLang="en-US" sz="1100" dirty="0">
                <a:latin typeface="+mn-ea"/>
              </a:rPr>
              <a:t> 기술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Servlet </a:t>
            </a:r>
            <a:r>
              <a:rPr lang="ko-KR" altLang="en-US" dirty="0">
                <a:latin typeface="+mn-ea"/>
              </a:rPr>
              <a:t>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589" y="3888612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파일에 </a:t>
            </a:r>
            <a:r>
              <a:rPr lang="en-US" altLang="ko-KR" dirty="0">
                <a:latin typeface="+mn-ea"/>
              </a:rPr>
              <a:t>context parameter </a:t>
            </a:r>
            <a:r>
              <a:rPr lang="ko-KR" altLang="en-US" dirty="0">
                <a:latin typeface="+mn-ea"/>
              </a:rPr>
              <a:t>기술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43757" y="5933417"/>
            <a:ext cx="3484684" cy="776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n-ea"/>
              </a:rPr>
              <a:t>ServletContext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메소드</a:t>
            </a:r>
            <a:r>
              <a:rPr lang="ko-KR" altLang="en-US" dirty="0">
                <a:latin typeface="+mn-ea"/>
              </a:rPr>
              <a:t> 이용해서</a:t>
            </a:r>
            <a:endParaRPr lang="en-US" altLang="ko-KR" dirty="0">
              <a:latin typeface="+mn-ea"/>
            </a:endParaRPr>
          </a:p>
          <a:p>
            <a:pPr algn="ctr"/>
            <a:r>
              <a:rPr lang="ko-KR" altLang="en-US" dirty="0">
                <a:latin typeface="+mn-ea"/>
              </a:rPr>
              <a:t>데이터 불러오기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>
            <a:off x="2586099" y="3336338"/>
            <a:ext cx="219" cy="55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86098" y="4395490"/>
            <a:ext cx="0" cy="148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990305" y="3147497"/>
            <a:ext cx="3839930" cy="2383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90305" y="6004052"/>
            <a:ext cx="3839930" cy="5856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86285" y="1540937"/>
            <a:ext cx="8691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ServletConfig</a:t>
            </a:r>
            <a:r>
              <a:rPr lang="ko-KR" altLang="en-US" dirty="0"/>
              <a:t>의 </a:t>
            </a:r>
            <a:r>
              <a:rPr lang="en-US" altLang="ko-KR" dirty="0" err="1"/>
              <a:t>getServletContext</a:t>
            </a:r>
            <a:r>
              <a:rPr lang="en-US" altLang="ko-KR" dirty="0"/>
              <a:t>()</a:t>
            </a:r>
            <a:r>
              <a:rPr lang="ko-KR" altLang="en-US" dirty="0"/>
              <a:t>메서드로</a:t>
            </a:r>
            <a:br>
              <a:rPr lang="en-US" altLang="ko-KR" dirty="0"/>
            </a:br>
            <a:r>
              <a:rPr lang="en-US" altLang="ko-KR" dirty="0" err="1"/>
              <a:t>ServleContext</a:t>
            </a:r>
            <a:r>
              <a:rPr lang="ko-KR" altLang="en-US" dirty="0"/>
              <a:t>객체를 </a:t>
            </a:r>
            <a:r>
              <a:rPr lang="ko-KR" altLang="en-US" dirty="0" err="1"/>
              <a:t>얻은다음</a:t>
            </a:r>
            <a:r>
              <a:rPr lang="ko-KR" altLang="en-US" dirty="0"/>
              <a:t> </a:t>
            </a:r>
            <a:r>
              <a:rPr lang="en-US" altLang="ko-KR" dirty="0" err="1"/>
              <a:t>getInitParameter</a:t>
            </a:r>
            <a:r>
              <a:rPr lang="ko-KR" altLang="en-US" dirty="0"/>
              <a:t>메서드로 공동 데이터 값을 가져옴</a:t>
            </a:r>
          </a:p>
        </p:txBody>
      </p:sp>
    </p:spTree>
    <p:extLst>
      <p:ext uri="{BB962C8B-B14F-4D97-AF65-F5344CB8AC3E}">
        <p14:creationId xmlns:p14="http://schemas.microsoft.com/office/powerpoint/2010/main" val="109982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2589" y="2524462"/>
            <a:ext cx="3671168" cy="2583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웹어플리케이션의</a:t>
            </a:r>
            <a:r>
              <a:rPr lang="ko-KR" altLang="en-US" sz="1100" dirty="0">
                <a:latin typeface="+mn-ea"/>
              </a:rPr>
              <a:t> 생명주기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err="1">
                <a:latin typeface="+mn-ea"/>
              </a:rPr>
              <a:t>LifeCycle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를 감시하는 </a:t>
            </a:r>
            <a:r>
              <a:rPr lang="ko-KR" altLang="en-US" sz="1100" dirty="0" err="1">
                <a:latin typeface="+mn-ea"/>
              </a:rPr>
              <a:t>리스너</a:t>
            </a:r>
            <a:r>
              <a:rPr lang="en-US" altLang="ko-KR" sz="1100" dirty="0">
                <a:latin typeface="+mn-ea"/>
              </a:rPr>
              <a:t>(Listener)</a:t>
            </a:r>
            <a:r>
              <a:rPr lang="ko-KR" altLang="en-US" sz="1100" dirty="0">
                <a:latin typeface="+mn-ea"/>
              </a:rPr>
              <a:t>가 있습니다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바로 인터페이스 </a:t>
            </a:r>
            <a:r>
              <a:rPr lang="en-US" altLang="ko-KR" sz="1100" dirty="0" err="1">
                <a:latin typeface="+mn-ea"/>
              </a:rPr>
              <a:t>ServletContextListener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ko-KR" altLang="en-US" sz="1100" dirty="0" err="1">
                <a:latin typeface="+mn-ea"/>
              </a:rPr>
              <a:t>리스너의</a:t>
            </a:r>
            <a:r>
              <a:rPr lang="ko-KR" altLang="en-US" sz="1100" dirty="0">
                <a:latin typeface="+mn-ea"/>
              </a:rPr>
              <a:t> 해당 </a:t>
            </a:r>
            <a:r>
              <a:rPr lang="ko-KR" altLang="en-US" sz="1100" dirty="0" err="1">
                <a:latin typeface="+mn-ea"/>
              </a:rPr>
              <a:t>메소드가</a:t>
            </a:r>
            <a:r>
              <a:rPr lang="ko-KR" altLang="en-US" sz="1100" dirty="0">
                <a:latin typeface="+mn-ea"/>
              </a:rPr>
              <a:t> 웹 어플리케이션의 시작과 종료 시 호출 됩니다</a:t>
            </a:r>
            <a:r>
              <a:rPr lang="en-US" altLang="ko-KR" sz="1100" dirty="0">
                <a:latin typeface="+mn-ea"/>
              </a:rPr>
              <a:t>.(</a:t>
            </a:r>
            <a:r>
              <a:rPr lang="en-US" altLang="ko-KR" sz="1100" dirty="0" err="1">
                <a:latin typeface="+mn-ea"/>
              </a:rPr>
              <a:t>contextInitialized</a:t>
            </a:r>
            <a:r>
              <a:rPr lang="en-US" altLang="ko-KR" sz="1100" dirty="0">
                <a:latin typeface="+mn-ea"/>
              </a:rPr>
              <a:t>(), </a:t>
            </a:r>
            <a:r>
              <a:rPr lang="en-US" altLang="ko-KR" sz="1100" dirty="0" err="1">
                <a:latin typeface="+mn-ea"/>
              </a:rPr>
              <a:t>contextDestroyed</a:t>
            </a:r>
            <a:r>
              <a:rPr lang="en-US" altLang="ko-KR" sz="1100" dirty="0">
                <a:latin typeface="+mn-ea"/>
              </a:rPr>
              <a:t>())</a:t>
            </a:r>
          </a:p>
          <a:p>
            <a:r>
              <a:rPr lang="en-US" altLang="ko-KR" sz="1100" dirty="0">
                <a:latin typeface="+mn-ea"/>
              </a:rPr>
              <a:t>(jsp_8_2_ex1_contextparamex)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212706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web.xml</a:t>
            </a:r>
            <a:r>
              <a:rPr lang="ko-KR" altLang="en-US" sz="1100" dirty="0">
                <a:latin typeface="+mn-ea"/>
              </a:rPr>
              <a:t>파일에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err="1">
                <a:latin typeface="+mn-ea"/>
              </a:rPr>
              <a:t>리스너</a:t>
            </a:r>
            <a:r>
              <a:rPr lang="ko-KR" altLang="en-US" sz="1100" dirty="0">
                <a:latin typeface="+mn-ea"/>
              </a:rPr>
              <a:t> 클래스 기술</a:t>
            </a:r>
            <a:endParaRPr lang="en-US" altLang="ko-KR" sz="1100" dirty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2380546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819895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5535234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web.xml</a:t>
            </a:r>
            <a:r>
              <a:rPr lang="ko-KR" altLang="en-US" dirty="0">
                <a:latin typeface="+mn-ea"/>
              </a:rPr>
              <a:t>파일에 </a:t>
            </a:r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클래스 기술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336338"/>
            <a:ext cx="1" cy="219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3384648"/>
            <a:ext cx="3253154" cy="17232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2590" y="5571021"/>
            <a:ext cx="3578136" cy="49378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04666" y="5535234"/>
            <a:ext cx="3759091" cy="5295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5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8898" y="4195453"/>
            <a:ext cx="5191125" cy="62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8-3.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웹어플리케이션</a:t>
            </a:r>
            <a:r>
              <a:rPr lang="ko-KR" altLang="en-US" sz="1600" b="1" dirty="0">
                <a:latin typeface="+mn-ea"/>
              </a:rPr>
              <a:t> 감시 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en-US" altLang="ko-KR" sz="1600" b="1" dirty="0" err="1">
                <a:latin typeface="+mn-ea"/>
              </a:rPr>
              <a:t>ServletContextListener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23680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n-ea"/>
              </a:rPr>
              <a:t>리스너</a:t>
            </a:r>
            <a:r>
              <a:rPr lang="ko-KR" altLang="en-US" sz="1100" dirty="0">
                <a:latin typeface="+mn-ea"/>
              </a:rPr>
              <a:t> 클래스에 기술</a:t>
            </a:r>
            <a:r>
              <a:rPr lang="en-US" altLang="ko-KR" sz="1100" dirty="0">
                <a:latin typeface="+mn-ea"/>
              </a:rPr>
              <a:t>(@</a:t>
            </a:r>
            <a:r>
              <a:rPr lang="en-US" altLang="ko-KR" sz="1100" dirty="0" err="1">
                <a:latin typeface="+mn-ea"/>
              </a:rPr>
              <a:t>WebListener</a:t>
            </a:r>
            <a:r>
              <a:rPr lang="en-US" altLang="ko-KR" sz="1100" dirty="0">
                <a:latin typeface="+mn-ea"/>
              </a:rPr>
              <a:t>) (jsp_8_2_ex1_contextparamex)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745832" y="1677161"/>
            <a:ext cx="9932000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474452" y="2705597"/>
            <a:ext cx="2223293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+mn-ea"/>
              </a:rPr>
              <a:t>리스너</a:t>
            </a:r>
            <a:r>
              <a:rPr lang="ko-KR" altLang="en-US" dirty="0">
                <a:latin typeface="+mn-ea"/>
              </a:rPr>
              <a:t> 클래스 제작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8369" y="4251557"/>
            <a:ext cx="4455458" cy="51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@</a:t>
            </a:r>
            <a:r>
              <a:rPr lang="en-US" altLang="ko-KR" dirty="0" err="1">
                <a:latin typeface="+mn-ea"/>
              </a:rPr>
              <a:t>WebListener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추가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6" idx="2"/>
            <a:endCxn id="17" idx="0"/>
          </p:cNvCxnSpPr>
          <p:nvPr/>
        </p:nvCxnSpPr>
        <p:spPr>
          <a:xfrm flipH="1">
            <a:off x="2586098" y="3222040"/>
            <a:ext cx="1" cy="102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69877" y="4195452"/>
            <a:ext cx="1503485" cy="341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419</Words>
  <Application>Microsoft Office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634</cp:revision>
  <dcterms:created xsi:type="dcterms:W3CDTF">2014-12-01T08:37:15Z</dcterms:created>
  <dcterms:modified xsi:type="dcterms:W3CDTF">2022-02-09T01:57:01Z</dcterms:modified>
</cp:coreProperties>
</file>