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59" r:id="rId3"/>
    <p:sldId id="26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2:14:41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1477 24575,'33'-3'0,"-1"-2"0,1-2 0,-1 0 0,0-2 0,58-26 0,12 4 0,-70 23 0,-1-2 0,33-14 0,-17 5 0,72-19 0,-36 13 0,-39 11 0,0-2 0,0-2 0,54-31 0,59-34 0,-15 9 0,-57 30 0,145-52 0,-109 48 0,1-12 0,-76 36 0,51-19 0,-44 17 0,-42 20 0,0 0 0,1 0 0,24-6 0,157-48 0,-47 12 0,-103 36 0,-3 1 0,0-1 0,43-20 0,-26 7 0,-41 19 0,0-1 0,0 0 0,0-1 0,-1-1 0,0-1 0,13-11 0,-18 15 0,-1 0 0,1 0 0,1 1 0,-1 1 0,1-1 0,0 2 0,0-1 0,17-2 0,-12 3 0,0-2 0,0 0 0,19-9 0,4-5 0,-22 11 0,-1 0 0,0 0 0,0-2 0,-1 0 0,0 0 0,-1-2 0,-1 1 0,15-17 0,-18 18 0,-1 1 0,1 1 0,0 0 0,1 0 0,0 1 0,0 0 0,14-5 0,-10 4 0,-1 0 0,1-1 0,17-14 0,-32 23 0,1 0 0,-1 0 0,0-1 0,1 1 0,-1 0 0,1 0 0,-1 0 0,0-1 0,0 1 0,1 0 0,-1 0 0,0 0 0,1-1 0,-1 1 0,0 0 0,0-1 0,1 1 0,-1 0 0,0-1 0,0 1 0,0 0 0,0-1 0,1 1 0,-1 0 0,0-1 0,0 1 0,0-1 0,0 1 0,0 0 0,0-1 0,0 1 0,0 0 0,0-1 0,0 1 0,0-1 0,0 1 0,0 0 0,0-1 0,-1 1 0,1 0 0,0-1 0,0 1 0,0 0 0,0-1 0,-1 0 0,-21-2 0,-28 9 0,18 2 0,-43 15 0,-20 6 0,86-27 0,0 1 0,0 0 0,1 0 0,-1 1 0,1 1 0,0-1 0,0 1 0,-14 11 0,2-2 0,-12 6 0,-1-2 0,0-2 0,-55 19 0,27-10 0,-68 17 0,11-4 0,-117 73 0,103-44 0,33-19 0,30-12 0,-125 44 0,181-76 0,-5 0 0,1 2 0,0 0 0,0 0 0,1 2 0,0 0 0,0 1 0,-24 18 0,28-19 0,1-1 0,-1 0 0,-1 0 0,1-1 0,-1-1 0,0 0 0,-1-1 0,-23 4 0,17-3 0,1 0 0,-1 1 0,-21 11 0,2 0 0,-1-1 0,0-2 0,-1-2 0,-1-2 0,-46 6 0,66-11 0,-1 1 0,2 1 0,-1 1 0,-23 12 0,20-8 0,-1-2 0,-32 9 0,37-12 0,0 0 0,-30 15 0,32-13 0,0-1 0,0 0 0,-24 4 0,-89 29 0,56-15 0,42-13 0,1 1 0,1 2 0,-37 23 0,30-16 0,-53 22 0,26-17 0,-102 58 0,168-86 0,-1 0 0,1 0 0,0 0 0,0 0 0,-1 1 0,1-1 0,0 0 0,-1 0 0,1 0 0,0 0 0,0 0 0,-1 1 0,1-1 0,0 0 0,0 0 0,-1 0 0,1 1 0,0-1 0,0 0 0,0 0 0,-1 1 0,1-1 0,0 0 0,0 0 0,0 1 0,0-1 0,0 0 0,-1 1 0,1-1 0,0 0 0,0 1 0,0-1 0,0 0 0,0 0 0,0 1 0,0-1 0,0 0 0,0 1 0,0-1 0,0 0 0,1 1 0,-1-1 0,16 5 0,29-3 0,-43-2 0,28-2 0,0-2 0,0-1 0,-1-1 0,1-2 0,50-20 0,59-14 0,-113 34 0,47-18 0,-47 15 0,46-12 0,139-44 0,-187 61 0,136-27 0,-131 28 0,-1-2 0,-1-1 0,1-2 0,-2 0 0,27-15 0,18-6 0,-32 14 0,-22 9 0,0 1 0,28-8 0,-18 7 0,0-2 0,-1-1 0,0-1 0,26-16 0,38-18 0,-74 38 0,0-1 0,0-1 0,24-20 0,-25 19 0,0 0 0,1 0 0,25-12 0,172-81 0,-52 9 0,-89 55 0,-53 28 0,-1 1 0,1 2 0,24-10 0,0 2 0,69-38 0,-75 35 0,1 1 0,63-21 0,-58 25 0,-2-2 0,0-2 0,-1-1 0,42-29 0,-72 43 0,194-100 0,-182 94 0,0 1 0,30-10 0,15-8 0,25-15 0,-84 40-227,0 0-1,0 1 1,0 0-1,0 1 1,15-3-1,-3 2-6598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2:14:51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24575,'1928'0'0,"-1858"4"0,103 17 0,-103-10 0,106 3 0,1617-15-1365,-1772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2:14:53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24575,'3820'0'0,"-3779"2"0,49 8 0,32 2 0,97-13 0,99 3 0,-212 9 0,-60-4 0,57 0 0,404-8 0,-487 2 0,0 2 0,0 0 0,0 1 0,0 1 0,35 15 0,-33-12 0,1 0 0,0-2 0,44 7 0,78 12-1365,-125-24-5461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2:14:35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6536 244 24575,'-1'-2'0,"1"0"0,-1 0 0,0 0 0,0 0 0,0-1 0,0 2 0,0-1 0,0 0 0,0 0 0,-1 0 0,1 0 0,0 1 0,-1-1 0,0 1 0,1-1 0,-1 1 0,0-1 0,0 1 0,0 0 0,0 0 0,0 0 0,0 0 0,0 0 0,0 1 0,0-1 0,0 1 0,-1-1 0,-2 1 0,-66-9 0,-75-4 0,67 4 0,-230-41 0,267 44 0,-41-11 0,49 9 0,0 1 0,-47-3 0,-32 8 0,57 3 0,-1-3 0,1-3 0,-59-12 0,23 1 0,-136-7 0,188 20 0,-504-4 0,306 10 0,-3007-3 0,3227 1 0,1 0 0,-1 2 0,0 0 0,1 1 0,0 1 0,0 0 0,0 1 0,0 1 0,1 1 0,0 0 0,1 1 0,-15 12 0,-32 41 0,-86 63 0,129-106 0,1 1 0,1 1 0,-23 34 0,34-45 0,0 1 0,1 0 0,-7 19 0,9-19 0,-1-1 0,-1 1 0,0-1 0,-10 16 0,5-12 0,2 0 0,0 1 0,-9 22 0,12-25 0,0 1 0,-1-1 0,-1 0 0,0 0 0,-16 18 0,17-22 0,0 0 0,1 0 0,-1 0 0,1 0 0,1 1 0,0 0 0,0 0 0,1 0 0,-3 11 0,-1 12 0,-4 46 0,-5 21 0,10-75 0,-5 16 0,2-1 0,1 2 0,-4 80 0,11-7 0,5 139 0,20-127 0,-19-84 0,2 1 0,1-2 0,3 1 0,30 77 0,65 138 0,-88-204 0,-17-45 0,1-1 0,1 1 0,-1 0 0,1-1 0,1 0 0,-1 0 0,1 0 0,0 0 0,9 9 0,79 102 0,-73-90 0,0-2 0,1-1 0,2 0 0,1-2 0,0 0 0,30 20 0,217 141 0,-164-102 0,-80-58 0,2-2 0,0-1 0,1-2 0,44 22 0,-45-26 0,-1 1 0,33 25 0,-11-7 0,-2-7 0,2-2 0,0-3 0,2-2 0,0-2 0,54 12 0,-57-17 0,-1 1 0,93 14 0,-118-25 0,1 1 0,-1 1 0,0 1 0,0 0 0,21 11 0,15 3 0,2-3 0,64 10 0,53 15 0,-128-28 0,-1-2 0,1-2 0,53 4 0,-47-6 0,0 1 0,74 24 0,14 4 0,39-13 0,-30-5 0,-75-3 0,-47-9 0,0-1 0,58 4 0,42 3 0,-50-2 0,76 11 0,-95-12 0,123 6 0,1336-17 0,-1482-2 0,1-1 0,61-15 0,-93 17 0,54-14 0,92-38 0,-93 30 0,89-21 0,-117 35 0,0-1 0,31-15 0,-47 19 0,88-44 0,19-9 0,-108 53 0,-1-1 0,0-1 0,0-1 0,-1 0 0,-1 0 0,22-24 0,-18 19 0,0 0 0,0 0 0,24-14 0,-20 18 0,-1-1 0,0-2 0,-1 0 0,-1 0 0,0-2 0,-1 0 0,0-1 0,15-23 0,-10 12 0,0 1 0,-2-2 0,0 1 0,-2-2 0,27-62 0,19-58 0,-36 93 0,22-74 0,-31 76 0,28-57 0,-31 74 0,-2-2 0,11-50 0,-14 47 0,27-72 0,-31 97 0,0-1 0,-1 0 0,3-33 0,-1 10 0,0-18 0,-2-1 0,-6-114 0,-2 59 0,4 74 0,-1 11 0,-5-54 0,4 74 0,-1 0 0,-1 0 0,0 0 0,-1 1 0,0-1 0,0 1 0,-1 0 0,-10-15 0,3 5 0,1 0 0,-16-40 0,22 44 0,-1 2 0,-1-1 0,0 1 0,-1 0 0,-1 0 0,0 1 0,-20-23 0,-39-36 0,45 45 0,-2 1 0,-39-32 0,52 50 0,-1 0 0,-26-12 0,27 14 0,0 0 0,1 0 0,-1-1 0,-10-10 0,-5-3 0,-50-30 0,11 9 0,-187-128 0,178 114 0,-105-96 0,114 102 0,53 41 0,0 0 0,1-2 0,0 1 0,1-1 0,-13-14 0,19 18-26,-1 0 0,0 1-1,0 0 1,-1 1 0,1-1-1,-1 1 1,0 0 0,0 1-1,-1 0 1,1 0 0,0 1-1,-1-1 1,0 2 0,-7-2-1,-9-3-943,4 0-5856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2:14:38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1 224 24575,'0'-1'0,"1"0"0,-1 0 0,1 0 0,-1 0 0,1 0 0,0 0 0,-1 0 0,1 0 0,0 0 0,0 0 0,0 0 0,0 1 0,-1-1 0,1 0 0,0 1 0,1-1 0,-1 0 0,0 1 0,0-1 0,1 0 0,31-11 0,-25 9 0,14-3 0,-1 1 0,0 1 0,1 1 0,0 1 0,0 1 0,40 2 0,-30 1 0,-1-3 0,45-5 0,276-35 0,-313 37 0,60-15 0,-62 11 0,75-7 0,89-8 0,-195 22 0,-1 0 0,0-1 0,1 0 0,-1 0 0,0 0 0,-1 0 0,1-1 0,0 1 0,4-5 0,-4 4 0,0 0 0,0 0 0,0 0 0,0 0 0,1 1 0,-1 0 0,8-2 0,28 0 0,0 1 0,1 2 0,72 7 0,-43 6 0,-48-8 0,0 0 0,29 1 0,-40-6 0,0 1 0,0 1 0,0 0 0,0 0 0,-1 1 0,1 1 0,-1 0 0,12 5 0,-70 13 0,-65-6 0,42-7 0,-246 41 0,80-25 0,118-14 0,-191-8 0,138-5 0,-287 3 0,485 0 0,0-1 0,0-1 0,0-1 0,0-2 0,38-11 0,-11 1 0,60-8 0,-42 9 0,-2-4 0,-49 11 0,0 2 0,0 0 0,1 1 0,25 0 0,477 5 0,-1690-1 0,1228 1 0,102 13 0,-73-5 0,0-4 0,108-7 0,-53-1 0,629 3-1365,-755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2:14:57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0 781 24575,'2'-18'0,"0"0"0,1 1 0,1-1 0,0 1 0,9-21 0,7-32 0,15-47 0,-23 80 0,15-73 0,-23 94 0,-1 1 0,2 0 0,6-16 0,-5 19 0,-2-1 0,0 1 0,0-1 0,-1 0 0,1-16 0,-3 18 0,-1 0 0,2 0 0,-1 0 0,2 1 0,-1-1 0,9-18 0,-9 25 0,0 0 0,0 1 0,0 0 0,0-1 0,1 1 0,0 0 0,0 0 0,0 1 0,0-1 0,0 1 0,0-1 0,0 1 0,1 0 0,0 0 0,-1 0 0,1 1 0,0-1 0,0 1 0,-1 0 0,1 0 0,8 0 0,33-3 0,0 3 0,84 8 0,-64 4 0,-46-7 0,1-1 0,25 2 0,849-3 0,-436-4 0,-452 1 0,1 1 0,0 0 0,-1 1 0,1-1 0,0 1 0,-1 1 0,1-1 0,9 5 0,-14-5 0,1 1 0,-1 0 0,0 0 0,0-1 0,0 1 0,0 1 0,-1-1 0,1 0 0,0 0 0,-1 1 0,1-1 0,-1 1 0,0-1 0,0 1 0,0-1 0,0 1 0,-1 0 0,1 0 0,-1-1 0,1 1 0,-1 0 0,0 0 0,0 3 0,-1 251 0,-3-99 0,6-73 0,-4 96 0,2-177 0,-1 1 0,1-1 0,-1 1 0,0-1 0,0 1 0,0-1 0,0 1 0,-1-1 0,0 0 0,0 0 0,0 0 0,0 0 0,-1 0 0,0 0 0,1-1 0,-1 1 0,-5 3 0,3-4 0,0 0 0,0 0 0,0-1 0,0 0 0,-1 0 0,1 0 0,-1-1 0,1 0 0,-1 0 0,0 0 0,0-1 0,1 0 0,-8 0 0,-1490-4-1365,1482 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2:16:06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24575,'10'0'0,"0"-2"0,0 1 0,0-1 0,12-5 0,36-5 0,73 1 0,103-2 0,371 13 0,-587 1 0,1 1 0,31 7 0,32 3 0,654-10 0,-359-4 0,3952 2-1365,-4308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4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DI(Dependency Injection)-II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5.xml"/><Relationship Id="rId1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customXml" Target="../ink/ink2.xml"/><Relationship Id="rId12" Type="http://schemas.openxmlformats.org/officeDocument/2006/relationships/image" Target="../media/image13.png"/><Relationship Id="rId17" Type="http://schemas.openxmlformats.org/officeDocument/2006/relationships/customXml" Target="../ink/ink7.xml"/><Relationship Id="rId2" Type="http://schemas.openxmlformats.org/officeDocument/2006/relationships/image" Target="../media/image7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3.xml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4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. DI(Dependency Injection)- 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스프링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프로퍼티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설정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스프링 컨테이너의 이해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/>
              <a:t>Lecturer</a:t>
            </a:r>
            <a:r>
              <a:rPr lang="en-US" altLang="ko-KR" sz="1200" dirty="0"/>
              <a:t>  Kim </a:t>
            </a:r>
            <a:r>
              <a:rPr lang="en-US" altLang="ko-KR" sz="1200" dirty="0" err="1"/>
              <a:t>Myoung</a:t>
            </a:r>
            <a:r>
              <a:rPr lang="en-US" altLang="ko-KR" sz="1200" dirty="0"/>
              <a:t>-Ho</a:t>
            </a:r>
          </a:p>
          <a:p>
            <a:pPr algn="r"/>
            <a:r>
              <a:rPr lang="en-US" altLang="ko-KR" sz="1200" i="1" dirty="0"/>
              <a:t>Nickname</a:t>
            </a:r>
            <a:r>
              <a:rPr lang="en-US" altLang="ko-KR" sz="1200" dirty="0"/>
              <a:t>  </a:t>
            </a:r>
            <a:r>
              <a:rPr lang="ko-KR" altLang="en-US" sz="1200" dirty="0" err="1"/>
              <a:t>블스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4-1.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스프링 </a:t>
            </a:r>
            <a:r>
              <a:rPr lang="ko-KR" altLang="en-US" sz="1600" b="1" dirty="0" err="1">
                <a:latin typeface="+mn-ea"/>
              </a:rPr>
              <a:t>프로퍼티</a:t>
            </a:r>
            <a:r>
              <a:rPr lang="ko-KR" altLang="en-US" sz="1600" b="1" dirty="0">
                <a:latin typeface="+mn-ea"/>
              </a:rPr>
              <a:t> 설정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스프링 </a:t>
            </a:r>
            <a:r>
              <a:rPr lang="ko-KR" altLang="en-US" sz="1100" dirty="0" err="1">
                <a:latin typeface="+mn-ea"/>
              </a:rPr>
              <a:t>프로퍼티</a:t>
            </a:r>
            <a:r>
              <a:rPr lang="ko-KR" altLang="en-US" sz="1100" dirty="0">
                <a:latin typeface="+mn-ea"/>
              </a:rPr>
              <a:t> 설정에 대한 기본적인 사항들을 학습합니다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기본적이라고 하지만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가장 많이 쓰이고 꼭 알고 있어야 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(spring_4_1_ex1_springex)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60630" y="1662375"/>
            <a:ext cx="10250688" cy="4400550"/>
            <a:chOff x="677008" y="1751796"/>
            <a:chExt cx="10250688" cy="440055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008" y="1751796"/>
              <a:ext cx="3848100" cy="440055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4867" y="1845687"/>
              <a:ext cx="3190875" cy="11049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7621" y="3094821"/>
              <a:ext cx="4410075" cy="3057525"/>
            </a:xfrm>
            <a:prstGeom prst="rect">
              <a:avLst/>
            </a:prstGeom>
          </p:spPr>
        </p:pic>
        <p:cxnSp>
          <p:nvCxnSpPr>
            <p:cNvPr id="12" name="직선 화살표 연결선 11"/>
            <p:cNvCxnSpPr/>
            <p:nvPr/>
          </p:nvCxnSpPr>
          <p:spPr>
            <a:xfrm flipH="1">
              <a:off x="3039035" y="1981200"/>
              <a:ext cx="3478586" cy="3316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318885" y="2203465"/>
              <a:ext cx="166627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+mn-ea"/>
                </a:rPr>
                <a:t>기본형데이터</a:t>
              </a:r>
              <a:br>
                <a:rPr lang="en-US" altLang="ko-KR" sz="1100" dirty="0">
                  <a:latin typeface="+mn-ea"/>
                </a:rPr>
              </a:br>
              <a:r>
                <a:rPr lang="en-US" altLang="ko-KR" sz="1100" dirty="0">
                  <a:latin typeface="+mn-ea"/>
                </a:rPr>
                <a:t>String</a:t>
              </a:r>
              <a:r>
                <a:rPr lang="ko-KR" altLang="en-US" sz="1100" dirty="0">
                  <a:latin typeface="+mn-ea"/>
                </a:rPr>
                <a:t>은 기본형이 아니나 기본형처럼 처리</a:t>
              </a:r>
              <a:endParaRPr lang="en-US" altLang="ko-KR" sz="1100" dirty="0">
                <a:latin typeface="+mn-ea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 flipH="1">
              <a:off x="3142146" y="2610788"/>
              <a:ext cx="3341998" cy="1455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21997" y="3489995"/>
              <a:ext cx="9188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+mn-ea"/>
                </a:rPr>
                <a:t>List </a:t>
              </a:r>
              <a:r>
                <a:rPr lang="ko-KR" altLang="en-US" sz="1100" dirty="0">
                  <a:latin typeface="+mn-ea"/>
                </a:rPr>
                <a:t>타입</a:t>
              </a:r>
              <a:endParaRPr lang="en-US" altLang="ko-KR" sz="1100" dirty="0">
                <a:latin typeface="+mn-ea"/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 flipH="1">
              <a:off x="3576918" y="2815729"/>
              <a:ext cx="2940703" cy="2663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872473" y="4232311"/>
              <a:ext cx="13221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+mn-ea"/>
                </a:rPr>
                <a:t>다른 </a:t>
              </a:r>
              <a:r>
                <a:rPr lang="ko-KR" altLang="en-US" sz="1100" dirty="0" err="1">
                  <a:latin typeface="+mn-ea"/>
                </a:rPr>
                <a:t>빈객체</a:t>
              </a:r>
              <a:r>
                <a:rPr lang="ko-KR" altLang="en-US" sz="1100" dirty="0">
                  <a:latin typeface="+mn-ea"/>
                </a:rPr>
                <a:t> 참조</a:t>
              </a:r>
              <a:endParaRPr lang="en-US" altLang="ko-KR" sz="1100" dirty="0">
                <a:latin typeface="+mn-ea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367549" y="1397894"/>
            <a:ext cx="24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Public class </a:t>
            </a:r>
            <a:r>
              <a:rPr lang="en-US" altLang="ko-KR" dirty="0" err="1"/>
              <a:t>MyInfo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93876" y="20312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멤버변수들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63287" y="6127669"/>
            <a:ext cx="10297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클래스의 객체를 </a:t>
            </a:r>
            <a:r>
              <a:rPr lang="ko-KR" altLang="en-US" dirty="0" err="1"/>
              <a:t>멤버변수로</a:t>
            </a:r>
            <a:r>
              <a:rPr lang="ko-KR" altLang="en-US" dirty="0"/>
              <a:t> 사용시는 </a:t>
            </a:r>
            <a:r>
              <a:rPr lang="en-US" altLang="ko-KR" dirty="0"/>
              <a:t>&lt;ref bean=“”&gt;</a:t>
            </a:r>
            <a:r>
              <a:rPr lang="ko-KR" altLang="en-US" dirty="0"/>
              <a:t>을 사용하고 </a:t>
            </a:r>
            <a:r>
              <a:rPr lang="en-US" altLang="ko-KR" dirty="0"/>
              <a:t>bean</a:t>
            </a:r>
            <a:r>
              <a:rPr lang="ko-KR" altLang="en-US" dirty="0"/>
              <a:t>이 </a:t>
            </a:r>
            <a:r>
              <a:rPr lang="ko-KR" altLang="en-US"/>
              <a:t>정의되어 있어야함</a:t>
            </a:r>
            <a:endParaRPr lang="en-US" altLang="ko-KR"/>
          </a:p>
          <a:p>
            <a:r>
              <a:rPr lang="en-US" altLang="ko-KR"/>
              <a:t>Property</a:t>
            </a:r>
            <a:r>
              <a:rPr lang="ko-KR" altLang="en-US"/>
              <a:t>의 </a:t>
            </a:r>
            <a:r>
              <a:rPr lang="en-US" altLang="ko-KR"/>
              <a:t>name</a:t>
            </a:r>
            <a:r>
              <a:rPr lang="ko-KR" altLang="en-US"/>
              <a:t>속성은 클래스의 속성</a:t>
            </a:r>
            <a:r>
              <a:rPr lang="en-US" altLang="ko-KR"/>
              <a:t>(</a:t>
            </a:r>
            <a:r>
              <a:rPr lang="ko-KR" altLang="en-US"/>
              <a:t>멤버변수</a:t>
            </a:r>
            <a:r>
              <a:rPr lang="en-US" altLang="ko-KR"/>
              <a:t>)</a:t>
            </a:r>
            <a:r>
              <a:rPr lang="ko-KR" altLang="en-US"/>
              <a:t>를 나타내며 </a:t>
            </a:r>
            <a:r>
              <a:rPr lang="en-US" altLang="ko-KR"/>
              <a:t>value</a:t>
            </a:r>
            <a:r>
              <a:rPr lang="ko-KR" altLang="en-US"/>
              <a:t>는 메서드의 파라메터값입니다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8C3B40E8-3F58-46FA-996A-3CB0BB1E5759}"/>
                  </a:ext>
                </a:extLst>
              </p14:cNvPr>
              <p14:cNvContentPartPr/>
              <p14:nvPr/>
            </p14:nvContentPartPr>
            <p14:xfrm>
              <a:off x="3257503" y="3665657"/>
              <a:ext cx="1261080" cy="53208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8C3B40E8-3F58-46FA-996A-3CB0BB1E575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48503" y="3656657"/>
                <a:ext cx="127872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8B4EB22D-994F-4EB7-AC1D-C1091F4E3A97}"/>
                  </a:ext>
                </a:extLst>
              </p14:cNvPr>
              <p14:cNvContentPartPr/>
              <p14:nvPr/>
            </p14:nvContentPartPr>
            <p14:xfrm>
              <a:off x="1201543" y="2368577"/>
              <a:ext cx="1523520" cy="1836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8B4EB22D-994F-4EB7-AC1D-C1091F4E3A9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92543" y="2359577"/>
                <a:ext cx="1541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EDB042D9-B6CA-45FD-8275-E75DDCC197D7}"/>
                  </a:ext>
                </a:extLst>
              </p14:cNvPr>
              <p14:cNvContentPartPr/>
              <p14:nvPr/>
            </p14:nvContentPartPr>
            <p14:xfrm>
              <a:off x="1201543" y="5529737"/>
              <a:ext cx="2097720" cy="5292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EDB042D9-B6CA-45FD-8275-E75DDCC197D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92543" y="5520737"/>
                <a:ext cx="2115360" cy="7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그룹 26">
            <a:extLst>
              <a:ext uri="{FF2B5EF4-FFF2-40B4-BE49-F238E27FC236}">
                <a16:creationId xmlns:a16="http://schemas.microsoft.com/office/drawing/2014/main" id="{D4DA18F9-B8D2-405F-818B-87E3435C6F5A}"/>
              </a:ext>
            </a:extLst>
          </p:cNvPr>
          <p:cNvGrpSpPr/>
          <p:nvPr/>
        </p:nvGrpSpPr>
        <p:grpSpPr>
          <a:xfrm>
            <a:off x="564343" y="3358937"/>
            <a:ext cx="4505400" cy="1753560"/>
            <a:chOff x="564343" y="3358937"/>
            <a:chExt cx="4505400" cy="175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19467E50-A3D1-4FBB-A31D-47DD634BC16B}"/>
                    </a:ext>
                  </a:extLst>
                </p14:cNvPr>
                <p14:cNvContentPartPr/>
                <p14:nvPr/>
              </p14:nvContentPartPr>
              <p14:xfrm>
                <a:off x="564343" y="3717497"/>
                <a:ext cx="2728800" cy="139500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19467E50-A3D1-4FBB-A31D-47DD634BC16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5703" y="3708497"/>
                  <a:ext cx="2746440" cy="14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BBEBD700-8819-4697-AF66-B51FC398AE62}"/>
                    </a:ext>
                  </a:extLst>
                </p14:cNvPr>
                <p14:cNvContentPartPr/>
                <p14:nvPr/>
              </p14:nvContentPartPr>
              <p14:xfrm>
                <a:off x="4310503" y="3620297"/>
                <a:ext cx="669600" cy="8100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BBEBD700-8819-4697-AF66-B51FC398AE6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301863" y="3611657"/>
                  <a:ext cx="6872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A44CF5DF-8C07-45F6-B774-6ED1844C2C1A}"/>
                    </a:ext>
                  </a:extLst>
                </p14:cNvPr>
                <p14:cNvContentPartPr/>
                <p14:nvPr/>
              </p14:nvContentPartPr>
              <p14:xfrm>
                <a:off x="4319143" y="3358937"/>
                <a:ext cx="750600" cy="31752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A44CF5DF-8C07-45F6-B774-6ED1844C2C1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310143" y="3350297"/>
                  <a:ext cx="768240" cy="33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A655ECDD-B7E7-49EE-BFB2-A00F83F783BD}"/>
                  </a:ext>
                </a:extLst>
              </p14:cNvPr>
              <p14:cNvContentPartPr/>
              <p14:nvPr/>
            </p14:nvContentPartPr>
            <p14:xfrm>
              <a:off x="6444223" y="2577377"/>
              <a:ext cx="2420280" cy="1800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A655ECDD-B7E7-49EE-BFB2-A00F83F783B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35223" y="2568737"/>
                <a:ext cx="2437920" cy="3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4-2.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스프링 컨테이너의 이해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스프링 컨테이너를 생성하고 컴포넌트를 사용하는 방법에 대해서 학습합니다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(spring_4_1_ex1_springex)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1952625"/>
            <a:ext cx="6467475" cy="112395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>
            <a:off x="7073154" y="2348753"/>
            <a:ext cx="1613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92273" y="2217948"/>
            <a:ext cx="1866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스프링 컨테이너 생성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7073154" y="2590800"/>
            <a:ext cx="1613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92273" y="2459995"/>
            <a:ext cx="2628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+mn-ea"/>
              </a:rPr>
              <a:t>스프링 컨테이너에서 컴포넌트 </a:t>
            </a:r>
            <a:r>
              <a:rPr lang="ko-KR" altLang="en-US" sz="1100" dirty="0" err="1">
                <a:latin typeface="+mn-ea"/>
              </a:rPr>
              <a:t>가져옮</a:t>
            </a:r>
            <a:endParaRPr lang="en-US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8356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136</Words>
  <Application>Microsoft Office PowerPoint</Application>
  <PresentationFormat>와이드스크린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310-10</cp:lastModifiedBy>
  <cp:revision>369</cp:revision>
  <dcterms:created xsi:type="dcterms:W3CDTF">2014-12-01T08:37:15Z</dcterms:created>
  <dcterms:modified xsi:type="dcterms:W3CDTF">2022-02-16T03:09:20Z</dcterms:modified>
</cp:coreProperties>
</file>