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78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80" r:id="rId15"/>
    <p:sldId id="265" r:id="rId16"/>
    <p:sldId id="266" r:id="rId17"/>
    <p:sldId id="282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4" r:id="rId26"/>
    <p:sldId id="276" r:id="rId27"/>
    <p:sldId id="285" r:id="rId28"/>
    <p:sldId id="274" r:id="rId29"/>
    <p:sldId id="275" r:id="rId30"/>
    <p:sldId id="277" r:id="rId31"/>
    <p:sldId id="283" r:id="rId32"/>
    <p:sldId id="287" r:id="rId33"/>
    <p:sldId id="289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8" autoAdjust="0"/>
    <p:restoredTop sz="94660"/>
  </p:normalViewPr>
  <p:slideViewPr>
    <p:cSldViewPr>
      <p:cViewPr varScale="1">
        <p:scale>
          <a:sx n="104" d="100"/>
          <a:sy n="104" d="100"/>
        </p:scale>
        <p:origin x="24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24575,'142'3'0,"153"-6"0,-283 0 0,0 0 0,1-1 0,-1 0 0,14-7 0,-24 11 0,-18 10 0,1 1 0,0 0 0,-23 25 0,22-21 0,0 0 0,-24 16 0,18-18 0,2 1 0,0 1 0,0 0 0,2 2 0,0 0 0,-29 36 0,40-45-136,0 0-1,-1 0 1,1 0-1,-2-1 1,1 0-1,-1-1 1,0 0-1,0 0 0,-17 6 1,9-5-6690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4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24575,'2'-4'0,"-1"0"0,1 0 0,0 0 0,0 0 0,0 1 0,0-1 0,0 1 0,1 0 0,5-6 0,6-9 0,-9 11 0,0 1 0,1-1 0,0 1 0,0 0 0,1 1 0,-1 0 0,1 0 0,0 0 0,1 1 0,-1 0 0,1 0 0,8-3 0,-6 4 0,0-1 0,0 1 0,1 0 0,-1 1 0,1 0 0,-1 1 0,1 0 0,-1 1 0,15 1 0,-19 1 0,-1-1 0,1 1 0,-1 1 0,0-1 0,0 1 0,0 0 0,0 0 0,0 0 0,0 1 0,-1 0 0,0 0 0,0 0 0,0 0 0,6 9 0,-7-10 0,0 1 0,-1 0 0,1 0 0,-1 0 0,0 0 0,0 0 0,0 0 0,0 1 0,-1-1 0,0 1 0,0-1 0,0 1 0,0-1 0,-1 1 0,0 0 0,0-1 0,0 1 0,-2 8 0,1-10 0,-1 0 0,1-1 0,-1 1 0,0 0 0,0-1 0,0 0 0,0 1 0,0-1 0,0 0 0,-1 0 0,1 0 0,-1 0 0,1-1 0,-1 1 0,0-1 0,0 1 0,-3 0 0,-61 18 0,39-12 0,5-2 0,1 1 0,-1 2 0,2 0 0,-1 1 0,1 1 0,1 1 0,-19 15 0,36-25 4,1 1-1,0 0 1,-1 0-1,1 0 1,1 0-1,-1 0 1,0 0-1,1 0 1,-1 0-1,1 1 1,0-1-1,0 0 0,0 1 1,1-1-1,-1 1 1,1-1-1,0 1 1,0 0-1,0-1 1,0 1-1,1-1 1,0 1-1,-1-1 1,3 7-1,3 6-183,1 0 0,0 0 0,17 27 0,-13-25-552,-3-3-6094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4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4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4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48 208 24575,'0'-4'0,"-1"0"0,0 1 0,0-1 0,0 0 0,0 0 0,-1 1 0,1-1 0,-1 1 0,0-1 0,0 1 0,0 0 0,-5-5 0,4 4 0,0 1 0,1-1 0,-1 0 0,1 0 0,0 0 0,0 0 0,0 0 0,1-1 0,-1 1 0,0-7 0,2 7 0,0 0 0,0 0 0,1 0 0,-1 0 0,1 0 0,0 0 0,0 0 0,1 0 0,-1 0 0,1 1 0,0-1 0,0 1 0,0-1 0,0 1 0,1 0 0,-1 0 0,1 0 0,0 0 0,0 0 0,0 0 0,0 1 0,1 0 0,-1-1 0,0 1 0,8-3 0,-5 2 0,0 1 0,-1-1 0,1 1 0,0 1 0,1-1 0,-1 1 0,0 0 0,0 0 0,0 0 0,1 1 0,-1 0 0,0 0 0,1 1 0,-1 0 0,0 0 0,7 2 0,-12-2 0,1-1 0,-1 0 0,1 0 0,-1 1 0,0-1 0,0 1 0,1-1 0,-1 1 0,0 0 0,0-1 0,0 1 0,0 0 0,1 0 0,-1 0 0,0 0 0,-1 0 0,1 0 0,0 0 0,0 0 0,0 0 0,-1 0 0,1 0 0,0 1 0,-1-1 0,1 0 0,-1 0 0,1 1 0,-1-1 0,0 0 0,0 1 0,1-1 0,-1 1 0,0-1 0,0 0 0,-1 1 0,1-1 0,0 0 0,0 1 0,-1-1 0,1 0 0,0 1 0,-1-1 0,1 0 0,-1 0 0,0 1 0,1-1 0,-1 0 0,0 0 0,0 0 0,0 0 0,-1 1 0,-4 5 0,0-1 0,-1 0 0,0 0 0,0 0 0,-1-1 0,-9 6 0,9-7-195,1 1 0,0 0 0,1 0 0,-1 1 0,1 0 0,-10 12 0,5-6-6631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4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 24575,'0'-4'0,"0"-6"0,-4-2 0,-1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4 100 24575,'-2'54'0,"1"-17"0,1 0 0,6 45 0,-5-73 0,0-1 0,1 1 0,0-1 0,0 0 0,1 1 0,0-1 0,1 0 0,0-1 0,0 1 0,0-1 0,1 0 0,0 0 0,1 0 0,-1 0 0,8 5 0,-8-8 0,1-1 0,0 0 0,0 0 0,0 0 0,0-1 0,0 1 0,1-2 0,-1 1 0,1-1 0,-1 0 0,13 1 0,83-6 0,-49 1 0,-49 3 0,-1 0 0,0 0 0,1 0 0,-1 0 0,0-1 0,0 1 0,1-1 0,-1 0 0,0 0 0,0 0 0,0 0 0,0 0 0,0-1 0,0 0 0,-1 1 0,1-1 0,0 0 0,-1 0 0,1-1 0,2-3 0,-2 1 0,-1 0 0,0 0 0,0 0 0,0 0 0,-1 0 0,1-1 0,-1 1 0,-1-1 0,1 1 0,-1-1 0,0-9 0,-5-323-1365,5 316-5461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24575,'5'0'0,"5"0"0,5 0 0,6 0 0,2 0 0,2 0 0,2 0 0,0 0 0,-1 0 0,1 0 0,-1 0 0,1 0 0,-2 0 0,-3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24575,'-1'8'0,"0"0"0,0 0 0,-1 0 0,-5 13 0,-5 25 0,-14 96 0,17-104 0,2 0 0,1 1 0,-1 43 0,8 174-1365,-1-234-5461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24575,'-2'125'0,"5"135"0,-3-255 0,1-1 0,0 1 0,0-1 0,0 1 0,1-1 0,-1 0 0,1 0 0,0 1 0,0-1 0,1 0 0,-1-1 0,1 1 0,0 0 0,0-1 0,0 1 0,0-1 0,1 0 0,-1 0 0,1 0 0,0-1 0,0 1 0,0-1 0,0 0 0,0 0 0,0-1 0,1 1 0,-1-1 0,9 2 0,11 1 0,0-1 0,0-1 0,0-1 0,33-4 0,-17 2 0,-9 2 0,-20 0 0,1-1 0,0 0 0,-1-1 0,20-3 0,-28 4 0,-1-1 0,0 0 0,1 1 0,-1-1 0,0 0 0,1-1 0,-1 1 0,0 0 0,0-1 0,0 1 0,0-1 0,0 1 0,0-1 0,-1 0 0,1 0 0,0 0 0,-1 0 0,0 0 0,1 0 0,-1 0 0,0-1 0,0 1 0,0 0 0,0-1 0,-1 1 0,2-4 0,1-26 0,-1 1 0,-1-1 0,-6-44 0,1-12 0,4-65-1365,1 131-5461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24575,'5'0'0,"5"0"0,6 0 0,4 0 0,3 0 0,2 0 0,2 0 0,-1 0 0,1 0 0,0 0 0,-1 0 0,0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4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24575,'1'15'11,"0"0"0,1 0 0,1-1 0,1 1 0,0-1 0,1 0-1,0 0 1,1 0 0,1-1 0,10 17 0,-2-7-308,2 0 0,0 0 0,1-2 0,32 29 0,-36-38-6529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0,4 0 0,3 0 0,3 0 0,0 0 0,1 0 0,0 0 0,-5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24575,'2'73'0,"0"-29"0,-6 77 0,3-109 0,-1-1 0,0 0 0,-1 0 0,0 0 0,0 0 0,-1-1 0,-1 1 0,0-1 0,0 0 0,-1 0 0,-13 16 0,16-23-85,0 0 0,-1 0-1,0 0 1,0-1 0,1 1-1,-2-1 1,1 0 0,0 0-1,0 0 1,-1-1 0,1 0-1,-1 0 1,1 0 0,-1 0-1,-5 0 1,-10 0-6741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24575,'0'37'0,"-1"-14"0,1-1 0,5 42 0,-4-57 0,1-1 0,0 1 0,0-1 0,0 0 0,0 0 0,1 0 0,0 0 0,0 0 0,1-1 0,0 1 0,0-1 0,0 0 0,0 0 0,7 5 0,13 11 0,1-1 0,1-1 0,1-2 0,0 0 0,1-2 0,35 13 0,7-2 0,-41-14 0,1-1 0,1-1 0,-1-1 0,1-2 0,62 5 0,-86-11-105,3-1-105,-1 1 0,1-2 0,0 1 0,-1-1 0,11-3 0,-3-2-6616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52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5412 232 24575,'-2713'0'-788,"2278"-38"788,284 19 0,-36-1-55,-218-28 104,357 41 461,-21-4-368,-87-2 0,114 11-142,0-3 0,-70-16 0,29 4 0,27 11 0,1 2 0,-102 6 0,43 1 0,-395-3 0,506 0-54,-1 0-39,0 1-1,0-1 0,-1 0 1,1-1-1,0 1 0,0-1 1,0 0-1,0 0 0,0 0 1,0 0-1,0-1 0,0 0 1,-7-4-1,0-5-6732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5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24575,'0'55'0,"-1"10"0,3 1 0,12 82 0,13 58 0,-19-140 0,-2 0 0,-4 0 0,-5 68 0,0-4 0,3 434-1365,0-542-5461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5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24575,'2900'0'0,"-2892"0"0,-1-1 0,1 0 0,-1 0 0,1-1 0,-1 0 0,0 0 0,0-1 0,0 0 0,12-6 0,11-6 0,-14 10 0,0 1 0,0 0 0,33-4 0,4 0 0,-2 1 0,1 2 0,-1 2 0,77 7 0,-18-2 0,1573-2 0,-1670 0 0,0 1 0,1 0 0,-1 1 0,0 0 0,0 1 0,0 0 0,0 1 0,0 1 0,16 8 0,-23-10 0,-1 0 0,1 1 0,-1 0 0,0 0 0,-1 0 0,1 0 0,-1 1 0,1 0 0,-1 0 0,-1 0 0,1 0 0,-1 0 0,0 1 0,0 0 0,0 0 0,-1-1 0,0 2 0,0-1 0,-1 0 0,0 0 0,1 11 0,0 285 0,-5-142 0,3-132 0,0 0 0,3 0 0,10 53 0,-6-39 0,-2 1 0,-2-1 0,-1 1 0,-6 58 0,1 2 0,3 589-1365,0-670-5461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5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724 207 24575,'-10'1'0,"0"0"0,1 0 0,-1 1 0,1 1 0,0-1 0,-1 1 0,-10 6 0,-71 38 0,10-3 0,-93 49 0,2 19 0,68-35 0,103-77 0,0 0 0,0 1 0,0-1 0,0 1 0,0 0 0,1-1 0,-1 1 0,0 0 0,1-1 0,-1 1 0,0 0 0,1 0 0,-1 0 0,1-1 0,-1 1 0,1 0 0,-1 0 0,1 0 0,0 0 0,-1 0 0,1 0 0,0 0 0,0 0 0,0 0 0,0 0 0,0 0 0,0 2 0,0-2 0,1 1 0,0 0 0,0-1 0,0 1 0,0-1 0,0 0 0,0 1 0,1-1 0,-1 0 0,0 0 0,1 0 0,-1 0 0,1 0 0,1 2 0,5 0 0,-1 1 0,0-1 0,1 0 0,0 0 0,15 2 0,54 1 0,119-8 0,-63-1 0,-32 5 0,114-5 0,-214 3 0,1 0 0,0 0 0,0 0 0,-1 0 0,1 0 0,0-1 0,-1 1 0,1 0 0,0-1 0,-1 0 0,1 1 0,0-1 0,-1 0 0,1 0 0,-1 0 0,1 0 0,1-2 0,-3 2 0,0 1 0,0-1 0,1 0 0,-1 0 0,0 1 0,0-1 0,0 0 0,-1 0 0,1 1 0,0-1 0,0 0 0,0 0 0,0 1 0,-1-1 0,1 0 0,0 0 0,-1 1 0,1-1 0,-1 1 0,1-1 0,-1 0 0,1 1 0,-1-1 0,1 1 0,-1-1 0,0 0 0,-10-8 0,0 1 0,0 0 0,-16-7 0,15 7 0,-29-17 0,7 5 0,1-1 0,2-2 0,-52-46 0,-23-35 0,-65-70 0,69 32 0,88 130 0,12 26 0,13 38 0,-8-40 0,12 51 0,45 116 0,-2-10 0,10 40 0,-62-183 0,-6-22 0,0 1 0,1-1 0,0 0 0,0 0 0,0 0 0,0 0 0,1 0 0,0 0 0,0 0 0,0 0 0,3 4 0,-5-8 0,0 0 0,0 0 0,0 0 0,0 0 0,1 0 0,-1 0 0,0 0 0,0 0 0,0 0 0,0 0 0,1 0 0,-1 0 0,0 0 0,0 1 0,0-1 0,0-1 0,0 1 0,1 0 0,-1 0 0,0 0 0,0 0 0,0 0 0,0 0 0,1 0 0,-1 0 0,0 0 0,0 0 0,0 0 0,0 0 0,0 0 0,1 0 0,-1-1 0,0 1 0,0 0 0,0 0 0,0 0 0,0 0 0,0 0 0,0 0 0,0-1 0,1 1 0,-1 0 0,0 0 0,0 0 0,0 0 0,0-1 0,0 1 0,0 0 0,0 0 0,4-16 0,0-14 0,-3-4 0,0 4 0,1 0 0,9-49 0,3 4 0,-11 53 0,1 0 0,1 0 0,0 1 0,2-1 0,12-25 0,46-114 0,-45 105-1365,-12 41-5461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0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24575,'29'-2'0,"0"0"0,29-8 0,-29 5 0,57-3 0,2185 6 0,-1077 5 0,4372-3-1365,-5544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0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24575,'0'1387'-1365,"0"-1365"-5461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1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24575,'540'0'0,"-510"2"0,54 9 0,23 2 0,89 0 0,27 1 0,2570-13-632,-1274-3 1264,-1501 0-632,-1 0 0,1-1 0,-1 0 0,0-2 0,0 0 0,30-14 0,-28 11 0,1 1 0,-1 0 0,1 2 0,34-6 0,109-14 0,-106 14 0,-1 3 0,78-1 0,1805 11 0,-1065-3 0,-849 2 0,0 2 0,32 6 0,-31-3 0,0-3 0,29 2 0,11-6 0,47 2 0,-110-1 0,-1 1 0,1-1 0,-1 1 0,1-1 0,-1 1 0,1 0 0,-1 0 0,1 0 0,-1 1 0,0-1 0,0 1 0,1-1 0,-1 1 0,0-1 0,-1 1 0,1 0 0,0 0 0,1 2 0,1 2 0,-1-1 0,0 1 0,0 0 0,-1 0 0,1 0 0,-1 0 0,1 8 0,1 10 0,-1 0 0,0 48 0,-3-68 0,2 24 0,9 51 0,2 21 0,-11-79 0,1 0 0,0-1 0,2 1 0,8 22 0,-7-23 0,0 0 0,-1 0 0,-1 1 0,1 28 0,-5 394 0,-1-193 0,0-233 0,0 0 0,-1 1 0,-1-1 0,-1-1 0,0 1 0,-12 30 0,14-44 0,0-1 0,0 1 0,0-1 0,-1 1 0,1-1 0,-1 0 0,1 0 0,-1 0 0,0 0 0,0 0 0,0-1 0,0 1 0,0-1 0,0 0 0,0 0 0,0 0 0,0 0 0,0-1 0,-1 1 0,-4-1 0,-11 1 0,0 0 0,-27-4 0,19 1 0,-258 0-1365,263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24575,'5'0'0,"1"-4"0,3-2 0,2-4 0,2 0 0,-1 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0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0 24575,'0'17'0,"0"2"0,0 0 0,-1 1 0,-5 21 0,5-34 0,-2 0 0,1 0 0,0 0 0,-1-1 0,-1 1 0,1-1 0,-1 1 0,0-1 0,0 0 0,-1-1 0,-9 10 0,-68 78 0,65-71 0,-1 0 0,-1-2 0,-1 0 0,0-1 0,-31 21 0,-33 12 0,41-28 0,1 3 0,-51 42 0,68-51 0,21-16 0,0 0 0,0 0 0,0 1 0,1-1 0,-1 1 0,1 0 0,0 0 0,0 0 0,0 1 0,0-1 0,0 1 0,1-1 0,0 1 0,-4 7 0,6-10 0,0 0 0,0-1 0,1 1 0,-1 0 0,0-1 0,0 1 0,1 0 0,-1-1 0,0 1 0,1-1 0,-1 1 0,1-1 0,-1 1 0,1-1 0,-1 1 0,1-1 0,-1 1 0,1-1 0,-1 1 0,1-1 0,-1 0 0,1 1 0,0-1 0,-1 0 0,1 0 0,0 0 0,-1 1 0,1-1 0,0 0 0,-1 0 0,1 0 0,0 0 0,-1 0 0,2 0 0,28 2 0,-26-2 0,194-3 0,98 4 0,-260 5 0,1 0 0,68 24 0,13 3 0,-145-34 0,11 0 0,0 1 0,-28-6 0,15-4 0,1-1 0,0-1 0,-44-27 0,-1 0 0,60 33 0,0 0 0,1-2 0,0 1 0,1-1 0,-1-1 0,1 0 0,1 0 0,0-1 0,-13-17 0,-22-15 0,37 36 0,0 0 0,0-1 0,1 0 0,-13-15 0,-32-45 0,36 49 0,1-1 0,1-1 0,0-1 0,-18-36 0,24 40 0,-1 1 0,0 1 0,-17-21 0,14 21 0,1-1 0,1 0 0,-10-20 0,2 7 0,9 25 0,4 22 0,7-2 0,1 0 0,0 0 0,1-1 0,0 1 0,2-1 0,0 0 0,0 0 0,1-1 0,1 0 0,11 15 0,-5-5 0,-1 0 0,12 31 0,0 10 0,54 103 0,-68-148 0,-1 1 0,-1 1 0,0 0 0,-2 0 0,5 25 0,-8-32 0,1 0 0,1 0 0,0 0 0,14 22 0,7 17 0,-16-21 0,10 24 0,-20-54 0,1 0 0,-1 0 0,1 0 0,0 0 0,0 0 0,0 0 0,0 0 0,0-1 0,0 1 0,1-1 0,0 0 0,3 3 0,-6-5 0,0 0 0,1 1 0,-1-1 0,1 0 0,-1 0 0,1 0 0,-1 0 0,0 0 0,1 1 0,-1-1 0,1 0 0,-1 0 0,1 0 0,-1 0 0,1 0 0,-1-1 0,0 1 0,1 0 0,-1 0 0,1 0 0,-1 0 0,1 0 0,-1-1 0,0 1 0,1 0 0,-1 0 0,0 0 0,1-1 0,-1 1 0,0 0 0,1-1 0,-1 1 0,1-1 0,6-19 0,-3-25 0,-4 43 0,-2-138 0,-1 73 0,7-68 0,-1 115 0,2 1 0,-1-1 0,15-34 0,-3 9 0,-6 21 0,1 0 0,0 1 0,23-33 0,-9 16 0,-17 29 0,0 0 0,0 1 0,1 0 0,15-13 0,-13 13 0,0-1 0,-1 0 0,10-14 0,32-28-1365,-38 39-5461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24575,'5'0'0,"5"0"0,5 0 0,5 0 0,4 0 0,1 0 0,-3-4 0,-1-2 0,-4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24575,'0'7'0,"1"41"0,-2 1 0,-1-1 0,-3 1 0,-2-1 0,-15 54 0,19-95 0,1 0 0,0 0 0,1 0 0,0 1 0,0-1 0,0 0 0,1 12 0,0-17 0,1 0 0,-1 0 0,1 0 0,-1 0 0,1 0 0,0 0 0,0 0 0,0 0 0,0 0 0,0-1 0,0 1 0,1 0 0,-1-1 0,0 1 0,1 0 0,-1-1 0,1 0 0,0 1 0,0-1 0,-1 0 0,1 0 0,0 0 0,0 0 0,0 0 0,0-1 0,0 1 0,0 0 0,0-1 0,4 1 0,24 2 14,-1-1 0,1-1-1,41-5 1,3 1-1434,-52 3-5406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24575,'0'17'0,"2"33"0,-3-1 0,-2 1 0,-2-1 0,-2 0 0,-14 49 0,5-37 0,10-36 0,-1 0 0,-14 36 0,15-47 0,1 1 0,1 0 0,1 1 0,0-1 0,0 18 0,1-16 0,0 0 0,-2 1 0,-9 32 0,0-13 0,2 1 0,2 1 0,1-1 0,-2 41 0,10-77-54,0 0-1,0 0 0,0 0 1,-1 0-1,1 0 1,-1 0-1,1 0 0,-1 0 1,1 0-1,-1-1 1,0 1-1,0 0 0,0 0 1,0-1-1,0 1 0,0-1 1,-1 1-1,1-1 1,-1 1-1,1-1 0,-1 0 1,1 0-1,-1 0 1,-2 2-1,-6-2-6771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24575,'5'0'0,"5"0"0,6 0 0,4 0 0,3 0 0,2 0 0,2 0 0,-1 0 0,1 0 0,0 0 0,-5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24575,'-2'15'0,"-1"1"0,-1-1 0,-1 0 0,0-1 0,-1 1 0,0-1 0,-1 0 0,-1-1 0,-9 14 0,3-4 0,-121 170 0,119-173 0,11-15 0,1 0 0,-1 0 0,1 1 0,1-1 0,-1 1 0,1 0 0,0 0 0,0 0 0,-2 8 0,5-13-26,-1-1 1,1 1-1,0-1 0,0 1 0,0-1 1,0 1-1,0-1 0,0 1 0,0-1 1,1 1-1,-1-1 0,0 1 0,0-1 1,0 1-1,0-1 0,1 1 0,-1-1 1,0 1-1,0-1 0,1 1 0,-1-1 1,0 1-1,1-1 0,-1 0 0,1 1 0,-1-1 1,0 0-1,1 1 0,-1-1 0,1 0 1,-1 0-1,1 1 0,-1-1 0,1 0 1,-1 0-1,1 0 0,-1 0 0,1 0 1,-1 0-1,1 0 0,-1 0 0,1 0 1,-1 0-1,1 0 0,0 0 0,-1 0 0,1 0 1,-1 0-1,1 0 0,-1-1 0,1 1 1,0 0-1,12-2-6800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24575,'-1'15'0,"1"1"0,1-1 0,0 0 0,1 1 0,1-1 0,0 0 0,1 0 0,0 0 0,1-1 0,1 0 0,1 0 0,0 0 0,0-1 0,14 18 0,38 40-1365,-47-60-5461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0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24575,'0'766'0,"2"-743"0,0-1 0,10 42 0,-1-14 0,0 0 40,3 27-1445,-14-56-5421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1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48 203 24575,'0'36'0,"1"2"0,-1-1 0,-3 0 0,-10 58 0,-14 32 0,26-122 0,-1 1 0,1-1 0,1 0 0,-1 1 0,1-1 0,0 0 0,0 1 0,0-1 0,1 0 0,0 1 0,0-1 0,3 10 0,-2-12 0,0 0 0,-1-1 0,1 1 0,0 0 0,0-1 0,0 0 0,1 1 0,-1-1 0,1 0 0,-1 0 0,1 0 0,-1-1 0,1 1 0,0-1 0,0 1 0,0-1 0,0 0 0,0 0 0,0 0 0,0 0 0,0-1 0,7 1 0,41 2 0,0-1 0,80-10 0,-128 8 0,0-1 0,-1 1 0,1-1 0,0 0 0,-1 0 0,1 0 0,-1 0 0,1-1 0,-1 1 0,1-1 0,-1 1 0,0-1 0,0 0 0,0 0 0,0 0 0,0 0 0,0 0 0,-1-1 0,1 1 0,-1 0 0,1-1 0,-1 1 0,0-1 0,0 1 0,0-1 0,0 0 0,-1 0 0,1 1 0,-1-1 0,1-5 0,1-10 0,-1-1 0,-1 0 0,-4-31 0,1 15 0,1-301 40,3 186-1445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24575,'-5'0'0,"4"0"0,6 0 0,6 0 0,6 0 0,4 0 0,4 0 0,1 0 0,1 0 0,-1 0 0,1 0 0,0 0 0,-1 0 0,0 0 0,0 0 0,0 0 0,-5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24575,'0'873'-1365,"0"-851"-5461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24575,'-2'144'0,"5"158"0,2-260 0,18 75 0,1 0 0,-1-10 71,-14-74-550,-2-1 1,4 49-1,-10-59-6347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3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24575,'20'53'0,"-16"-22"0,-1 0 0,-1 32 0,-2-35 0,1 0 0,1 0 0,7 29 0,-6-42 0,-2 0 0,1 29 0,-3-32 0,2-1 0,-1 0 0,1 1 0,1-1 0,5 21 0,-5-29 0,-1-1 0,1 1 0,0-1 0,-1 0 0,1 1 0,0-1 0,1 0 0,-1 0 0,0 0 0,0-1 0,1 1 0,-1-1 0,1 1 0,-1-1 0,1 0 0,0 0 0,0 0 0,-1 0 0,1 0 0,0-1 0,0 1 0,0-1 0,4 0 0,11 2 0,1-2 0,29-3 0,-21 1 0,40 2 0,-33 0 0,61-6 0,-85 5 0,-1-1 0,1 0 0,-1 0 0,0-1 0,0-1 0,0 0 0,0 0 0,-1 0 0,1-1 0,14-12 0,-20 14 0,0 0 0,-1 0 0,1 0 0,-1 0 0,0 0 0,0-1 0,0 1 0,0-1 0,0 0 0,-1 1 0,0-1 0,0 0 0,0 0 0,0 0 0,0 0 0,-1 0 0,0 0 0,0 0 0,0-4 0,-2-10 0,0 0 0,-1-1 0,-6-17 0,-5-29 0,12 50 23,0 0-1,-2 0 0,0 1 0,-10-25 1,8 25-269,1 1 0,1-1-1,0 0 1,1 0 0,-2-23 0,4 15-6580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4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24575,'4'0'0,"6"0"0,6 0 0,-1-4 0,3-2 0,2 0 0,-3-3 0,1 0 0,1 2 0,2 1 0,-3-2 0,1 0 0,-4-2 0,0-1 0,3 3 0,-3 2-8191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24575,'4'0'0,"7"0"0,4 0 0,6 0 0,2 0 0,2 0 0,-3-5 0,-1 0 0,-4-5 0,-5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4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24575,'0'19'0,"1"16"0,-2 0 0,-2 0 0,-10 57 0,-55 262 0,50-255 0,-10 72 0,16-93 0,7-46 0,-3 48 0,-4 4 74,4-43-1513,5-19-5387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24575,'1'4'0,"0"0"0,0 0 0,0 0 0,0 0 0,1 0 0,-1-1 0,1 1 0,0 0 0,0-1 0,0 1 0,1-1 0,3 5 0,13 21 0,-8-6 0,-1 0 0,-1 1 0,-2 0 0,0 1 0,-1 0 0,-2 0 0,-1 0 0,0 0 0,-2 35 0,-4-14 0,1-32 0,1 0 0,0 0 0,1 0 0,1 0 0,0 0 0,1 0 0,4 16 0,-4-27 0,-1-1 0,1 1 0,0-1 0,0 0 0,0 0 0,0 0 0,0 0 0,0 0 0,1 0 0,-1 0 0,0-1 0,1 1 0,0-1 0,-1 1 0,1-1 0,0 0 0,0 0 0,-1-1 0,1 1 0,0 0 0,0-1 0,0 0 0,3 0 0,13 1 0,0 0 0,29-4 0,-21 1 0,700-3 43,-399 7-1451,-306-2-5418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24575,'1'91'0,"-3"101"0,-23-64 0,23-109-227,-1-1-1,-1 0 1,-1 0-1,-1 0 1,-15 34-1,10-36-6598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0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44 24575,'-1'-2'0,"1"1"0,0-1 0,0 1 0,0-1 0,0 1 0,0-1 0,0 1 0,0-1 0,0 1 0,1-1 0,-1 1 0,1-1 0,-1 1 0,1-1 0,-1 1 0,1 0 0,0-1 0,0 1 0,-1 0 0,1 0 0,0 0 0,0-1 0,0 1 0,0 0 0,1 0 0,-1 0 0,0 1 0,0-1 0,1 0 0,-1 0 0,0 1 0,1-1 0,-1 1 0,0-1 0,1 1 0,-1-1 0,1 1 0,-1 0 0,1 0 0,-1 0 0,1 0 0,-1 0 0,1 0 0,-1 0 0,3 1 0,0 0 0,1 0 0,-1 1 0,0-1 0,1 1 0,-1 0 0,0 0 0,0 1 0,0-1 0,-1 1 0,1 0 0,-1 0 0,1 0 0,5 7 0,0 2 0,0 0 0,-1 1 0,0 0 0,-1 1 0,-1-1 0,0 1 0,-1 0 0,0 1 0,5 27 0,-10-39 0,0-1 0,0 0 0,0 0 0,0 1 0,-1-1 0,1 0 0,-1 1 0,1-1 0,-1 0 0,0 0 0,0 0 0,0 0 0,0 0 0,0 0 0,0 0 0,0 0 0,-1 0 0,1 0 0,-1-1 0,-3 4 0,-42 21 0,43-25 0,0 0 0,0 1 0,0-1 0,0 1 0,0 0 0,1 0 0,-1 0 0,1 1 0,-1-1 0,1 1 0,0 0 0,0 0 0,0 0 0,0 0 0,1 1 0,-1-1 0,-3 8 0,6-10 0,0 0 0,0 0 0,0 0 0,0 0 0,0 0 0,1 0 0,-1 0 0,0 0 0,0 0 0,1 0 0,-1 0 0,1-1 0,-1 1 0,1 0 0,-1 0 0,1 0 0,0 0 0,-1-1 0,1 1 0,0 0 0,0-1 0,-1 1 0,1 0 0,0-1 0,0 1 0,0-1 0,0 1 0,0-1 0,0 0 0,0 1 0,0-1 0,0 0 0,0 0 0,0 0 0,0 1 0,0-1 0,2-1 0,44 5 0,-43-3 0,499-2 112,-202-1-1589,-279 2-5349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24575,'12'1'0,"-1"0"0,1 2 0,0-1 0,-1 2 0,1-1 0,-1 2 0,0-1 0,0 1 0,-1 1 0,1 0 0,12 11 0,-20-16 0,-1 1 0,0 0 0,0 0 0,0 0 0,0 0 0,0 0 0,0 0 0,-1 0 0,1 1 0,-1-1 0,1 0 0,-1 1 0,0-1 0,0 1 0,0 0 0,0-1 0,-1 1 0,1 0 0,-1 0 0,1 0 0,-1-1 0,0 1 0,0 3 0,-1-2 0,-1 1 0,1-1 0,-1 0 0,0 0 0,0 0 0,0 0 0,-1 0 0,1-1 0,-1 1 0,0-1 0,0 1 0,0-1 0,-4 3 0,-9 7 0,-1-1 0,0 0 0,-1-2 0,0 0 0,-23 9 0,4-6 0,27-11 0,1 1 0,0 0 0,0 1 0,0 0 0,0 0 0,1 1 0,-9 6 0,19-6 0,13-2 0,12 0 0,74-5 0,63 3 0,-163-2 0,1 1 0,0 0 0,0 0 0,-1 1 0,1-1 0,0 0 0,-1 0 0,1 1 0,0-1 0,-1 1 0,1 0 0,0-1 0,-1 1 0,1 0 0,-1 0 0,1 0 0,-1 0 0,0 0 0,0 0 0,1 1 0,-1-1 0,0 0 0,0 1 0,0-1 0,1 3 0,-1-2 0,-1 1 0,0-1 0,0 0 0,0 0 0,0 1 0,-1-1 0,1 0 0,-1 0 0,1 1 0,-1-1 0,0 0 0,0 0 0,0 0 0,0 0 0,0 0 0,-2 3 0,-5 5 0,0 0 0,0 0 0,-1-1 0,0 0 0,-20 14 0,-70 32-943,93-52 521,-8 4-6404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24575,'-7'2'0,"0"0"0,0 1 0,0 0 0,0 1 0,1-1 0,-1 1 0,-6 6 0,9-7 0,-14 11 0,0 0 0,2 2 0,-19 20 0,21-21 0,0 0 0,-2 0 0,-30 22 0,42-35 0,1 0 0,-1 0 0,1 1 0,0 0 0,0-1 0,0 1 0,1 0 0,-1 1 0,1-1 0,-1 0 0,1 1 0,-2 3 0,4-6 0,0 1 0,-1-1 0,1 0 0,0 1 0,0-1 0,0 0 0,0 0 0,0 1 0,1-1 0,-1 0 0,0 0 0,0 1 0,1-1 0,-1 0 0,1 0 0,-1 0 0,1 1 0,0-1 0,-1 0 0,1 0 0,0 0 0,0 0 0,0 0 0,0 0 0,0-1 0,0 1 0,0 0 0,0 0 0,0-1 0,0 1 0,0 0 0,0-1 0,0 1 0,1-1 0,-1 0 0,0 1 0,0-1 0,1 0 0,-1 0 0,2 0 0,22 5-7,1-1-1,-1-1 0,1-2 0,0 0 1,33-5-1,7 2-1311,-44 2-5507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5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24575,'80'-3'0,"-44"1"0,2 2 0,56 5 0,-94-5 0,0 0 0,0 0 0,1 0 0,-1 0 0,0 0 0,0 0 0,1 0 0,-1 0 0,0 0 0,0 1 0,1-1 0,-1 0 0,0 0 0,1 0 0,-1 0 0,0 0 0,0 0 0,0 1 0,1-1 0,-1 0 0,0 0 0,0 0 0,0 0 0,1 1 0,-1-1 0,0 0 0,0 0 0,0 1 0,0-1 0,0 0 0,1 0 0,-1 1 0,0-1 0,0 0 0,0 0 0,0 1 0,0-1 0,0 0 0,0 0 0,0 1 0,0-1 0,0 0 0,0 0 0,0 1 0,0-1 0,-12 14 0,-27 15 0,32-24 0,-13 10 0,2 0 0,0 2 0,0 0 0,2 1 0,0 1 0,1 0 0,-17 30 0,2 23-1365,24-56-5461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1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24575,'-1'8'0,"0"0"0,-1 0 0,1 0 0,-6 13 0,-5 25 0,9-17 0,-12 85 0,7-65 0,8-41 0,-1 0 0,0 0 0,0 0 0,-1 0 0,0 0 0,-1 0 0,0 0 0,0-1 0,0 0 0,-6 9 0,0-2-195,1-1 0,0 2 0,1-1 0,1 1 0,0 0 0,-6 24 0,10-24-6631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0,4 0 0,4 0 0,1 0 0,1 0 0,1 0 0,0 0 0,-1 0 0,1 0 0,-1 0 0,0 0 0,-5 0-8191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2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24575,'-1'8'0,"-1"0"0,-1 0 0,1 0 0,-1-1 0,-6 10 0,2-1 0,-14 31 0,12-31 0,1 1 0,1 1 0,1 0 0,0 0 0,1 0 0,1 0 0,-3 24 0,7-40 0,0 0 0,0-1 0,0 1 0,0-1 0,1 1 0,-1-1 0,0 1 0,1-1 0,-1 1 0,1-1 0,-1 1 0,1-1 0,-1 0 0,1 1 0,0-1 0,0 0 0,0 1 0,0-1 0,0 0 0,0 0 0,0 0 0,0 0 0,1 0 0,-1 0 0,0 0 0,1 0 0,-1-1 0,0 1 0,1-1 0,-1 1 0,1-1 0,-1 1 0,1-1 0,-1 0 0,1 1 0,2-1 0,6 0 0,1 0 0,0-1 0,0 0 0,17-4 0,15-1 0,-39 6 0,0 1 0,0-1 0,0 1 0,0 0 0,0 0 0,-1 1 0,1-1 0,0 1 0,-1 0 0,1 0 0,-1 0 0,0 0 0,1 1 0,-1-1 0,0 1 0,-1 0 0,1 0 0,0 0 0,-1 0 0,0 0 0,1 1 0,-1-1 0,0 1 0,-1-1 0,1 1 0,-1 0 0,0-1 0,0 1 0,0 0 0,0 0 0,0 0 0,-1 0 0,0 0 0,0 0 0,0 0 0,0 0 0,-1 0 0,0 0 0,1 0 0,-1 0 0,-1 0 0,1-1 0,0 1 0,-1 0 0,0-1 0,0 1 0,0-1 0,0 1 0,-1-1 0,-2 3 0,-1 1-72,0-1 1,0 0-1,-1 0 0,1 0 0,-1 0 0,-1-1 0,1-1 0,-1 1 1,0-1-1,0 0 0,0-1 0,0 0 0,-1 0 0,1-1 0,-1 0 1,1 0-1,-1-1 0,-15 0 0,2-1-6754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24575,'5'0'0,"5"0"0,6 0 0,4 0 0,3 0 0,2 0 0,1 0 0,1 0 0,0 0 0,-5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9:2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24575,'-1'2'0,"0"0"0,1 1 0,-1-1 0,0 0 0,0 0 0,0 0 0,0 0 0,0 0 0,-1 0 0,1 0 0,0 0 0,-1 0 0,0-1 0,1 1 0,-1-1 0,0 1 0,0-1 0,-3 3 0,-43 22 0,40-22 0,-16 9 0,-37 28 0,-11 7 0,-73 40 0,45-34 0,-6 8 0,96-56 0,1-1 0,0 2 0,1-1 0,-1 1 0,1 0 0,1 1 0,-1 0 0,1 0 0,1 1 0,0-1 0,0 2 0,0-1 0,1 0 0,1 1 0,0 0 0,0 0 0,1 1 0,0-1 0,1 0 0,0 1 0,0 0 0,1 14 0,2-8 0,0-1 0,2 1 0,0-1 0,1 0 0,0 0 0,1 0 0,1 0 0,1-1 0,14 24 0,-14-24 0,5 11 0,-9-19 0,0-1 0,0 1 0,1 0 0,-1-1 0,2 0 0,-1 0 0,1 0 0,0 0 0,7 6 0,-9-8 0,0-1 0,1-1 0,-1 1 0,1 0 0,-1-1 0,1 0 0,0 0 0,0 0 0,0 0 0,0 0 0,5 0 0,-7-2 0,0 0 0,0 0 0,0-1 0,0 1 0,0-1 0,0 1 0,0-1 0,-1 0 0,1 0 0,0 0 0,0 0 0,-1 0 0,1 0 0,-1 0 0,1-1 0,-1 1 0,1 0 0,-1-1 0,0 1 0,0-1 0,0 0 0,0 1 0,0-1 0,0 0 0,0 0 0,1-2 0,2-6 0,0 0 0,0 0 0,-1 0 0,0-1 0,-1 1 0,0-1 0,1-17 0,-5-80 0,0 50 0,2 54 0,0 0 0,0 0 0,0-1 0,-1 1 0,1 0 0,-1 0 0,0 0 0,-1 0 0,1 0 0,-1 0 0,0 0 0,1 0 0,-2 1 0,1-1 0,0 1 0,-1-1 0,0 1 0,1 0 0,-1 0 0,0 0 0,-1 0 0,1 1 0,0-1 0,-1 1 0,0 0 0,1 0 0,-1 0 0,0 1 0,0-1 0,0 1 0,0 0 0,0 0 0,-1 0 0,1 1 0,0-1 0,-8 1 0,-75-15-1365,69 11-5461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54:1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24575,'4'0'0,"2"4"0,4 2 0,4-1 0,1 4 0,1 0 0,-1 3 0,-4-1-8191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24575,'0'49'0,"-1"-12"0,1 0 0,2 0 0,13 71 0,-9-73-20,-1 1-1,-3-1 1,0 1-1,-5 41 0,2-9-1241,0-57-5564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0,4 0 0,3 0 0,3 0 0,0 0 0,1 0 0,-5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8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24575,'-9'9'0,"-18"17"0,-37 48 0,57-63 0,-1 0 0,1 1 0,1 0 0,0 0 0,1 1 0,0-1 0,1 1 0,-2 14 0,-2 5 0,5-18 0,-1-1 0,2 1 0,0 0 0,0 0 0,2 28 0,1-38 0,-1 0 0,1 0 0,0 0 0,1 0 0,-1-1 0,1 1 0,-1 0 0,1-1 0,0 1 0,0-1 0,1 0 0,-1 0 0,1 0 0,-1 0 0,1 0 0,0 0 0,0-1 0,0 1 0,1-1 0,-1 0 0,1 0 0,-1 0 0,1-1 0,0 1 0,-1-1 0,6 1 0,27 10 0,0-3 0,43 6 0,-61-12 0,-1-2 0,1 0 0,0-1 0,0-1 0,0-1 0,30-6 0,-45 7 0,0 0 0,1 0 0,-1-1 0,0 1 0,0-1 0,0 0 0,0 0 0,0 0 0,0-1 0,-1 1 0,1-1 0,-1 1 0,0-1 0,1 0 0,-1 0 0,-1 0 0,1 0 0,0 0 0,-1 0 0,1 0 0,-1-1 0,0 1 0,0 0 0,0-1 0,-1 1 0,1-5 0,1-11 0,-1-1 0,-1 0 0,-3-33 0,0 11 0,2 35 0,0-1 0,-1 1 0,1 0 0,-1 0 0,-1 0 0,0 0 0,0 1 0,0-1 0,0 1 0,-1 0 0,0-1 0,-1 2 0,1-1 0,-1 0 0,-11-8 0,-12-18 0,23 26-105,0 1 0,-1 0 0,0 0 0,0 0 0,0 1 0,-1-1 0,1 2 0,-1-1 0,0 1 0,0 0 0,0 0 0,-14-3 0,3 3-6721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1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45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45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J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V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728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 userDrawn="1"/>
        </p:nvSpPr>
        <p:spPr>
          <a:xfrm>
            <a:off x="-1" y="-3362"/>
            <a:ext cx="9144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 userDrawn="1"/>
        </p:nvGrpSpPr>
        <p:grpSpPr>
          <a:xfrm>
            <a:off x="1" y="250122"/>
            <a:ext cx="253013" cy="2518925"/>
            <a:chOff x="0" y="394731"/>
            <a:chExt cx="337351" cy="25189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 userDrawn="1"/>
          </p:nvGrpSpPr>
          <p:grpSpPr>
            <a:xfrm rot="16200000" flipH="1">
              <a:off x="-515549" y="2060756"/>
              <a:ext cx="1368449" cy="337351"/>
              <a:chOff x="9832766" y="152400"/>
              <a:chExt cx="1368449" cy="337351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 userDrawn="1"/>
          </p:nvGrpSpPr>
          <p:grpSpPr>
            <a:xfrm rot="16200000" flipH="1">
              <a:off x="-515549" y="910280"/>
              <a:ext cx="1368449" cy="337351"/>
              <a:chOff x="9832766" y="152400"/>
              <a:chExt cx="1368449" cy="337351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29347" y="1094291"/>
              <a:ext cx="84154" cy="114793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14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9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3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64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81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70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9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92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12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1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45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45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J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V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977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 userDrawn="1"/>
        </p:nvSpPr>
        <p:spPr>
          <a:xfrm>
            <a:off x="-1" y="-3362"/>
            <a:ext cx="9144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 userDrawn="1"/>
        </p:nvGrpSpPr>
        <p:grpSpPr>
          <a:xfrm>
            <a:off x="1" y="250122"/>
            <a:ext cx="253013" cy="2518925"/>
            <a:chOff x="0" y="394731"/>
            <a:chExt cx="337351" cy="25189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 userDrawn="1"/>
          </p:nvGrpSpPr>
          <p:grpSpPr>
            <a:xfrm rot="16200000" flipH="1">
              <a:off x="-515549" y="2060756"/>
              <a:ext cx="1368449" cy="337351"/>
              <a:chOff x="9832766" y="152400"/>
              <a:chExt cx="1368449" cy="337351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 userDrawn="1"/>
          </p:nvGrpSpPr>
          <p:grpSpPr>
            <a:xfrm rot="16200000" flipH="1">
              <a:off x="-515549" y="910280"/>
              <a:ext cx="1368449" cy="337351"/>
              <a:chOff x="9832766" y="152400"/>
              <a:chExt cx="1368449" cy="337351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29347" y="1094291"/>
              <a:ext cx="84154" cy="114793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971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15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9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13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91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0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8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19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0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8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huming.tistory.com/entry/Tomcat-%EC%97%90-%EC%82%AC%EC%84%A4-SSL-%EC%A0%81%EC%9A%A9%ED%95%98%EA%B8%B0-https-%EC%A0%81%EC%9A%A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customXml" Target="../ink/ink10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image" Target="../media/image15.png"/><Relationship Id="rId107" Type="http://schemas.openxmlformats.org/officeDocument/2006/relationships/image" Target="../media/image5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87" Type="http://schemas.openxmlformats.org/officeDocument/2006/relationships/image" Target="../media/image44.png"/><Relationship Id="rId102" Type="http://schemas.openxmlformats.org/officeDocument/2006/relationships/customXml" Target="../ink/ink51.xml"/><Relationship Id="rId110" Type="http://schemas.openxmlformats.org/officeDocument/2006/relationships/customXml" Target="../ink/ink55.xml"/><Relationship Id="rId5" Type="http://schemas.openxmlformats.org/officeDocument/2006/relationships/customXml" Target="../ink/ink2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image" Target="../media/image5.png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20" Type="http://schemas.openxmlformats.org/officeDocument/2006/relationships/image" Target="../media/image11.png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0" Type="http://schemas.openxmlformats.org/officeDocument/2006/relationships/image" Target="../media/image6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7" Type="http://schemas.openxmlformats.org/officeDocument/2006/relationships/customXml" Target="../ink/ink3.xml"/><Relationship Id="rId71" Type="http://schemas.openxmlformats.org/officeDocument/2006/relationships/image" Target="../media/image36.png"/><Relationship Id="rId92" Type="http://schemas.openxmlformats.org/officeDocument/2006/relationships/customXml" Target="../ink/ink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spring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ko-KR" altLang="en-US" b="1" dirty="0"/>
              <a:t>필요한 </a:t>
            </a:r>
            <a:r>
              <a:rPr lang="en-US" b="1" dirty="0"/>
              <a:t>Library(pom.xml</a:t>
            </a:r>
            <a:r>
              <a:rPr lang="ko-KR" altLang="en-US" b="1" dirty="0"/>
              <a:t>에 추가</a:t>
            </a:r>
            <a:r>
              <a:rPr lang="en-US" altLang="ko-KR" b="1" dirty="0"/>
              <a:t>)</a:t>
            </a:r>
            <a:br>
              <a:rPr lang="en-US" b="1" dirty="0"/>
            </a:br>
            <a:r>
              <a:rPr lang="en-US" sz="2000" b="1" dirty="0"/>
              <a:t>&lt;properties&gt;</a:t>
            </a:r>
          </a:p>
          <a:p>
            <a:pPr marL="566928" indent="-457200">
              <a:buNone/>
            </a:pPr>
            <a:r>
              <a:rPr lang="en-US" sz="2000" b="1" dirty="0"/>
              <a:t>          &lt;</a:t>
            </a:r>
            <a:r>
              <a:rPr lang="en-US" sz="2000" b="1" dirty="0" err="1"/>
              <a:t>org.springframework</a:t>
            </a:r>
            <a:r>
              <a:rPr lang="en-US" sz="2000" b="1" dirty="0"/>
              <a:t>-version&gt;</a:t>
            </a:r>
          </a:p>
          <a:p>
            <a:pPr>
              <a:buNone/>
            </a:pPr>
            <a:r>
              <a:rPr lang="en-US" sz="2000" b="1" dirty="0"/>
              <a:t>			</a:t>
            </a:r>
            <a:r>
              <a:rPr lang="en-US" altLang="ko-KR" sz="2000" dirty="0"/>
              <a:t>4.3.22.RELEASE</a:t>
            </a:r>
            <a:br>
              <a:rPr lang="en-US" sz="2000" b="1" dirty="0"/>
            </a:br>
            <a:r>
              <a:rPr lang="en-US" sz="2000" b="1" dirty="0"/>
              <a:t>      &lt;/</a:t>
            </a:r>
            <a:r>
              <a:rPr lang="en-US" sz="2000" b="1" dirty="0" err="1"/>
              <a:t>org.springframework</a:t>
            </a:r>
            <a:r>
              <a:rPr lang="en-US" sz="2000" b="1" dirty="0"/>
              <a:t>-version&gt; </a:t>
            </a:r>
            <a:br>
              <a:rPr lang="en-US" sz="2000" b="1" dirty="0"/>
            </a:br>
            <a:r>
              <a:rPr lang="en-US" sz="2000" b="1" dirty="0"/>
              <a:t>      </a:t>
            </a:r>
            <a:r>
              <a:rPr lang="en-US" altLang="ko-KR" sz="2000" b="1" dirty="0"/>
              <a:t>&lt;</a:t>
            </a:r>
            <a:r>
              <a:rPr lang="en-US" altLang="ko-KR" sz="2000" b="1" dirty="0" err="1"/>
              <a:t>spring.security.version</a:t>
            </a:r>
            <a:r>
              <a:rPr lang="en-US" altLang="ko-KR" sz="2000" b="1" dirty="0"/>
              <a:t>&gt;</a:t>
            </a:r>
          </a:p>
          <a:p>
            <a:pPr>
              <a:buNone/>
            </a:pPr>
            <a:r>
              <a:rPr lang="en-US" altLang="ko-KR" sz="2000" b="1" dirty="0"/>
              <a:t>			4.2.13.RELEASE</a:t>
            </a:r>
          </a:p>
          <a:p>
            <a:pPr>
              <a:buNone/>
            </a:pPr>
            <a:r>
              <a:rPr lang="en-US" altLang="ko-KR" sz="2000" b="1" dirty="0"/>
              <a:t>	      &lt;/</a:t>
            </a:r>
            <a:r>
              <a:rPr lang="en-US" altLang="ko-KR" sz="2000" b="1" dirty="0" err="1"/>
              <a:t>spring.security.version</a:t>
            </a:r>
            <a:r>
              <a:rPr lang="en-US" altLang="ko-KR" sz="2000" b="1" dirty="0"/>
              <a:t>&gt;</a:t>
            </a:r>
            <a:endParaRPr lang="ko-KR" altLang="en-US" sz="2000" b="1" dirty="0"/>
          </a:p>
          <a:p>
            <a:pPr marL="566928" indent="-457200">
              <a:buNone/>
            </a:pPr>
            <a:r>
              <a:rPr lang="en-US" sz="2000" b="1" dirty="0"/>
              <a:t>    &lt;/properties&gt;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Spring Security </a:t>
            </a:r>
            <a:r>
              <a:rPr lang="ko-KR" altLang="en-US"/>
              <a:t>사용법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474345"/>
            <a:ext cx="83529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&lt;dependencies&gt;    </a:t>
            </a:r>
          </a:p>
          <a:p>
            <a:r>
              <a:rPr lang="en-US" b="1"/>
              <a:t>&lt;dependency&gt;        </a:t>
            </a:r>
          </a:p>
          <a:p>
            <a:r>
              <a:rPr lang="en-US" b="1"/>
              <a:t>&lt;groupId&gt;org.springframework.security&lt;/groupId&gt;        &lt;artifactId&gt;spring-security-core&lt;/artifactId&gt;        &lt;version&gt;${org.springsecurity-version}&lt;/version&gt;</a:t>
            </a:r>
          </a:p>
          <a:p>
            <a:r>
              <a:rPr lang="en-US" b="1"/>
              <a:t>&lt;/dependency&gt;    </a:t>
            </a:r>
          </a:p>
          <a:p>
            <a:r>
              <a:rPr lang="en-US" b="1"/>
              <a:t>&lt;dependency&gt;       </a:t>
            </a:r>
          </a:p>
          <a:p>
            <a:r>
              <a:rPr lang="en-US" b="1"/>
              <a:t> &lt;groupId&gt;org.springframework.security&lt;/groupId&gt;        &lt;artifactId&gt;spring-security-web&lt;/artifactId&gt;        &lt;version&gt;${org.springsecurity-version}&lt;/version&gt;    </a:t>
            </a:r>
          </a:p>
          <a:p>
            <a:r>
              <a:rPr lang="en-US" b="1"/>
              <a:t>&lt;/dependency&gt;    </a:t>
            </a:r>
          </a:p>
          <a:p>
            <a:r>
              <a:rPr lang="en-US" b="1"/>
              <a:t>&lt;dependency&gt;        </a:t>
            </a:r>
          </a:p>
          <a:p>
            <a:r>
              <a:rPr lang="en-US" b="1"/>
              <a:t>&lt;groupId&gt;org.springframework.security&lt;/groupId&gt;        &lt;artifactId&gt;spring-security-config&lt;/artifactId&gt;        &lt;version&gt;${org.springsecurity-version}&lt;/version&gt;    </a:t>
            </a:r>
          </a:p>
          <a:p>
            <a:r>
              <a:rPr lang="en-US" b="1"/>
              <a:t>&lt;/dependency&gt;</a:t>
            </a:r>
          </a:p>
          <a:p>
            <a:r>
              <a:rPr lang="en-US" b="1"/>
              <a:t>&lt;/dependencies&gt;</a:t>
            </a:r>
            <a:br>
              <a:rPr lang="en-US" b="1"/>
            </a:br>
            <a:br>
              <a:rPr lang="en-US" b="1"/>
            </a:br>
            <a:r>
              <a:rPr lang="en-US" b="1"/>
              <a:t>**</a:t>
            </a:r>
            <a:r>
              <a:rPr lang="ko-KR" altLang="en-US" b="1"/>
              <a:t>사용하는 버전에 주의한다</a:t>
            </a:r>
            <a:r>
              <a:rPr lang="en-US" altLang="ko-KR" b="1"/>
              <a:t>. (</a:t>
            </a:r>
            <a:r>
              <a:rPr lang="ko-KR" altLang="en-US" b="1"/>
              <a:t>여기서는 </a:t>
            </a:r>
            <a:r>
              <a:rPr lang="en-US" altLang="ko-KR" b="1"/>
              <a:t>Spring Security 4</a:t>
            </a:r>
            <a:r>
              <a:rPr lang="ko-KR" altLang="en-US" b="1"/>
              <a:t>를 기준으로 작성</a:t>
            </a:r>
            <a:r>
              <a:rPr lang="en-US" altLang="ko-KR" b="1"/>
              <a:t>)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/>
              <a:t>필요시 더 추가</a:t>
            </a:r>
            <a:br>
              <a:rPr lang="en-US" altLang="ko-KR"/>
            </a:br>
            <a:r>
              <a:rPr lang="en-US" altLang="ko-KR" sz="2400"/>
              <a:t>&lt;dependency&gt;</a:t>
            </a:r>
          </a:p>
          <a:p>
            <a:pPr marL="109728" indent="0">
              <a:buNone/>
            </a:pPr>
            <a:r>
              <a:rPr lang="en-US" altLang="ko-KR" sz="2400"/>
              <a:t>&lt;groupId&gt;org.springframework.security&lt;/groupId&gt;</a:t>
            </a:r>
          </a:p>
          <a:p>
            <a:pPr marL="109728" indent="0">
              <a:buNone/>
            </a:pPr>
            <a:r>
              <a:rPr lang="en-US" altLang="ko-KR" sz="2400"/>
              <a:t>&lt;artifactId&gt;spring-security-taglibs&lt;/artifactId&gt;</a:t>
            </a:r>
          </a:p>
          <a:p>
            <a:pPr marL="109728" indent="0">
              <a:buNone/>
            </a:pPr>
            <a:r>
              <a:rPr lang="en-US" altLang="ko-KR" sz="2400"/>
              <a:t>&lt;version&gt;${spring.security.version}&lt;/version&gt;</a:t>
            </a:r>
          </a:p>
          <a:p>
            <a:pPr marL="109728" indent="0">
              <a:buNone/>
            </a:pPr>
            <a:r>
              <a:rPr lang="en-US" altLang="ko-KR" sz="2400"/>
              <a:t>&lt;/dependency&gt; </a:t>
            </a:r>
            <a:endParaRPr lang="ko-KR" altLang="en-US" sz="2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8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/>
              <a:t>2. </a:t>
            </a:r>
            <a:r>
              <a:rPr lang="en-US" altLang="ko-KR" b="1"/>
              <a:t>spring</a:t>
            </a:r>
            <a:r>
              <a:rPr lang="ko-KR" altLang="en-US" b="1"/>
              <a:t> </a:t>
            </a:r>
            <a:r>
              <a:rPr lang="en-US" altLang="ko-KR" b="1"/>
              <a:t>security </a:t>
            </a:r>
            <a:r>
              <a:rPr lang="ko-KR" altLang="en-US" b="1"/>
              <a:t>활성화 </a:t>
            </a:r>
            <a:br>
              <a:rPr lang="en-US" altLang="ko-KR" b="1"/>
            </a:br>
            <a:r>
              <a:rPr lang="en-US" b="1"/>
              <a:t>&lt;!-- Security filter</a:t>
            </a:r>
            <a:r>
              <a:rPr lang="ko-KR" altLang="en-US" b="1"/>
              <a:t>를</a:t>
            </a:r>
            <a:r>
              <a:rPr lang="en-US" b="1"/>
              <a:t> web.xml</a:t>
            </a:r>
            <a:r>
              <a:rPr lang="ko-KR" altLang="en-US" b="1"/>
              <a:t>에</a:t>
            </a:r>
            <a:r>
              <a:rPr lang="en-US" b="1"/>
              <a:t> </a:t>
            </a:r>
            <a:r>
              <a:rPr lang="ko-KR" altLang="en-US" b="1"/>
              <a:t>추가 </a:t>
            </a:r>
            <a:r>
              <a:rPr lang="en-US" altLang="ko-KR" b="1"/>
              <a:t>--&gt;</a:t>
            </a:r>
          </a:p>
          <a:p>
            <a:pPr>
              <a:buNone/>
            </a:pPr>
            <a:r>
              <a:rPr lang="en-US" altLang="ko-KR" sz="2400" b="1"/>
              <a:t>&lt;</a:t>
            </a:r>
            <a:r>
              <a:rPr lang="en-US" sz="2400" b="1"/>
              <a:t>filter&gt;</a:t>
            </a:r>
          </a:p>
          <a:p>
            <a:pPr>
              <a:buNone/>
            </a:pPr>
            <a:r>
              <a:rPr lang="en-US" sz="2400" b="1"/>
              <a:t>&lt;filter-name&gt;springSecurityFilterChain&lt;/filter-name&gt;</a:t>
            </a:r>
          </a:p>
          <a:p>
            <a:pPr>
              <a:buNone/>
            </a:pPr>
            <a:r>
              <a:rPr lang="en-US" sz="2400" b="1"/>
              <a:t>   &lt;filter-class&gt;</a:t>
            </a:r>
          </a:p>
          <a:p>
            <a:pPr>
              <a:buNone/>
            </a:pPr>
            <a:r>
              <a:rPr lang="en-US" sz="2400" b="1"/>
              <a:t>    org.springframework.web.filter.DelegatingFilterProxy</a:t>
            </a:r>
            <a:br>
              <a:rPr lang="en-US" sz="2400" b="1"/>
            </a:br>
            <a:r>
              <a:rPr lang="en-US" sz="2400" b="1"/>
              <a:t>&lt;/filter-class&gt;</a:t>
            </a:r>
          </a:p>
          <a:p>
            <a:pPr>
              <a:buNone/>
            </a:pPr>
            <a:r>
              <a:rPr lang="en-US" sz="2400" b="1"/>
              <a:t>&lt;/filter&gt;</a:t>
            </a:r>
          </a:p>
          <a:p>
            <a:pPr>
              <a:buNone/>
            </a:pPr>
            <a:r>
              <a:rPr lang="en-US" sz="2400" b="1"/>
              <a:t>&lt;!-- spring security</a:t>
            </a:r>
            <a:r>
              <a:rPr lang="ko-KR" altLang="en-US" sz="2400" b="1"/>
              <a:t>를 모든 경로 요청시 적용 </a:t>
            </a:r>
            <a:r>
              <a:rPr lang="en-US" altLang="ko-KR" sz="2400" b="1"/>
              <a:t>--&gt;</a:t>
            </a:r>
          </a:p>
          <a:p>
            <a:pPr>
              <a:buNone/>
            </a:pPr>
            <a:r>
              <a:rPr lang="en-US" altLang="ko-KR" sz="2400" b="1"/>
              <a:t>&lt;</a:t>
            </a:r>
            <a:r>
              <a:rPr lang="en-US" sz="2400" b="1"/>
              <a:t>filter-mapping&gt;</a:t>
            </a:r>
          </a:p>
          <a:p>
            <a:pPr>
              <a:buNone/>
            </a:pPr>
            <a:r>
              <a:rPr lang="en-US" sz="2400" b="1"/>
              <a:t>&lt;filter-name&gt;springSecurityFilterChain&lt;/filter-name&gt;</a:t>
            </a:r>
          </a:p>
          <a:p>
            <a:pPr>
              <a:buNone/>
            </a:pPr>
            <a:r>
              <a:rPr lang="en-US" sz="2400" b="1"/>
              <a:t>&lt;url-pattern&gt;/*&lt;/url-pattern&gt; </a:t>
            </a:r>
          </a:p>
          <a:p>
            <a:pPr>
              <a:buNone/>
            </a:pPr>
            <a:r>
              <a:rPr lang="en-US" sz="2400" b="1"/>
              <a:t>&lt;/filter-mapping&gt;</a:t>
            </a:r>
          </a:p>
          <a:p>
            <a:pPr>
              <a:buNone/>
            </a:pPr>
            <a:endParaRPr lang="en-US" sz="2400" b="1"/>
          </a:p>
          <a:p>
            <a:pPr>
              <a:buNone/>
            </a:pPr>
            <a:r>
              <a:rPr lang="en-US" sz="2400" b="1"/>
              <a:t>**</a:t>
            </a:r>
            <a:r>
              <a:rPr lang="en-US" altLang="ko-KR" sz="2400" b="1"/>
              <a:t>DelegatingFilterProxy</a:t>
            </a:r>
            <a:r>
              <a:rPr lang="ko-KR" altLang="en-US" sz="2400" b="1"/>
              <a:t>는 모든 요청을 가로채는 </a:t>
            </a:r>
            <a:r>
              <a:rPr lang="en-US" altLang="ko-KR" sz="2400" b="1"/>
              <a:t>Filter</a:t>
            </a:r>
            <a:r>
              <a:rPr lang="ko-KR" altLang="en-US" sz="2400" b="1"/>
              <a:t>이다</a:t>
            </a:r>
            <a:endParaRPr lang="en-US" sz="2400" b="1"/>
          </a:p>
          <a:p>
            <a:pPr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0465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/>
              <a:t>3. spring security</a:t>
            </a:r>
            <a:r>
              <a:rPr lang="ko-KR" altLang="en-US"/>
              <a:t>설정파일을 등록하기</a:t>
            </a:r>
            <a:r>
              <a:rPr lang="en-US" altLang="ko-KR"/>
              <a:t>(web.xml </a:t>
            </a:r>
            <a:r>
              <a:rPr lang="ko-KR" altLang="en-US"/>
              <a:t>에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/>
              <a:t>&lt;context-param&gt;</a:t>
            </a:r>
          </a:p>
          <a:p>
            <a:pPr>
              <a:buNone/>
            </a:pPr>
            <a:r>
              <a:rPr lang="en-US"/>
              <a:t>     &lt;param-name&gt;</a:t>
            </a:r>
            <a:br>
              <a:rPr lang="en-US"/>
            </a:br>
            <a:r>
              <a:rPr lang="en-US"/>
              <a:t>     contextConfigLocation</a:t>
            </a:r>
            <a:br>
              <a:rPr lang="en-US"/>
            </a:br>
            <a:r>
              <a:rPr lang="en-US"/>
              <a:t>  &lt;/param-name&gt;</a:t>
            </a:r>
          </a:p>
          <a:p>
            <a:pPr>
              <a:buNone/>
            </a:pPr>
            <a:r>
              <a:rPr lang="en-US"/>
              <a:t>    &lt;param-value&gt;</a:t>
            </a:r>
          </a:p>
          <a:p>
            <a:pPr>
              <a:buNone/>
            </a:pPr>
            <a:r>
              <a:rPr lang="en-US"/>
              <a:t>      /WEB-INF/spring/root-context.xml</a:t>
            </a:r>
          </a:p>
          <a:p>
            <a:pPr>
              <a:buNone/>
            </a:pPr>
            <a:r>
              <a:rPr lang="en-US"/>
              <a:t>     /WEB-INF/spring/security-context.xml   //</a:t>
            </a:r>
            <a:r>
              <a:rPr lang="ko-KR" altLang="en-US"/>
              <a:t>추가 부분</a:t>
            </a:r>
            <a:endParaRPr lang="en-US"/>
          </a:p>
          <a:p>
            <a:pPr>
              <a:buNone/>
            </a:pPr>
            <a:r>
              <a:rPr lang="en-US"/>
              <a:t>    &lt;/param-value&gt;</a:t>
            </a:r>
          </a:p>
          <a:p>
            <a:pPr>
              <a:buNone/>
            </a:pPr>
            <a:r>
              <a:rPr lang="en-US"/>
              <a:t>&lt;/context-param&gt;</a:t>
            </a:r>
          </a:p>
          <a:p>
            <a:pPr>
              <a:buNone/>
            </a:pPr>
            <a:r>
              <a:rPr lang="en-US"/>
              <a:t>&lt;listener&gt;</a:t>
            </a:r>
          </a:p>
          <a:p>
            <a:pPr>
              <a:buNone/>
            </a:pPr>
            <a:r>
              <a:rPr lang="en-US"/>
              <a:t>    &lt;listener-class&gt;</a:t>
            </a:r>
          </a:p>
          <a:p>
            <a:pPr>
              <a:buNone/>
            </a:pPr>
            <a:r>
              <a:rPr lang="en-US"/>
              <a:t>org.springframework.web.context.ContextLoaderListener</a:t>
            </a:r>
          </a:p>
          <a:p>
            <a:pPr>
              <a:buNone/>
            </a:pPr>
            <a:r>
              <a:rPr lang="en-US"/>
              <a:t>   &lt;/listener-class&gt;</a:t>
            </a:r>
          </a:p>
          <a:p>
            <a:pPr>
              <a:buNone/>
            </a:pPr>
            <a:r>
              <a:rPr lang="en-US"/>
              <a:t>&lt;/listener&gt;</a:t>
            </a:r>
            <a:br>
              <a:rPr lang="en-US"/>
            </a:br>
            <a:br>
              <a:rPr lang="en-US"/>
            </a:br>
            <a:r>
              <a:rPr lang="en-US"/>
              <a:t>**</a:t>
            </a:r>
            <a:r>
              <a:rPr lang="en-US" altLang="ko-KR"/>
              <a:t>contextConfigLocation</a:t>
            </a:r>
            <a:r>
              <a:rPr lang="ko-KR" altLang="en-US"/>
              <a:t>에 </a:t>
            </a:r>
            <a:r>
              <a:rPr lang="en-US" altLang="ko-KR"/>
              <a:t>security-context.xml</a:t>
            </a:r>
            <a:r>
              <a:rPr lang="ko-KR" altLang="en-US"/>
              <a:t>을 추가한다</a:t>
            </a:r>
            <a:r>
              <a:rPr lang="en-US" altLang="ko-KR"/>
              <a:t>.</a:t>
            </a:r>
            <a:r>
              <a:rPr lang="ko-KR" altLang="en-US"/>
              <a:t>그래야 나중에 </a:t>
            </a:r>
            <a:r>
              <a:rPr lang="en-US" altLang="ko-KR"/>
              <a:t>ContextLoaderListener</a:t>
            </a:r>
            <a:r>
              <a:rPr lang="ko-KR" altLang="en-US"/>
              <a:t>에 의해 등록된 설정 파일을 읽을 수 있다</a:t>
            </a:r>
            <a:r>
              <a:rPr lang="en-US" altLang="ko-KR"/>
              <a:t>.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/>
              <a:t>4. web.xml</a:t>
            </a:r>
            <a:r>
              <a:rPr lang="ko-KR" altLang="en-US"/>
              <a:t>수정</a:t>
            </a:r>
            <a:r>
              <a:rPr lang="en-US" altLang="ko-KR"/>
              <a:t>(</a:t>
            </a:r>
            <a:r>
              <a:rPr lang="ko-KR" altLang="en-US"/>
              <a:t>프로젝트 에서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sz="2100"/>
              <a:t>&lt;security-constraint&gt;</a:t>
            </a:r>
          </a:p>
          <a:p>
            <a:pPr>
              <a:buNone/>
            </a:pPr>
            <a:r>
              <a:rPr lang="en-US" sz="2100"/>
              <a:t>		&lt;web-resource-collection&gt;</a:t>
            </a:r>
          </a:p>
          <a:p>
            <a:pPr>
              <a:buNone/>
            </a:pPr>
            <a:r>
              <a:rPr lang="en-US" sz="2100"/>
              <a:t>			&lt;web-resource-name&gt;SSL Forward&lt;/web-resource-name&gt;</a:t>
            </a:r>
          </a:p>
          <a:p>
            <a:pPr>
              <a:buNone/>
            </a:pPr>
            <a:r>
              <a:rPr lang="en-US" sz="2100"/>
              <a:t>			&lt;url-pattern&gt;/*&lt;/url-pattern&gt;</a:t>
            </a:r>
          </a:p>
          <a:p>
            <a:pPr>
              <a:buNone/>
            </a:pPr>
            <a:r>
              <a:rPr lang="en-US" sz="2100"/>
              <a:t>		&lt;/web-resource-collection&gt;</a:t>
            </a:r>
          </a:p>
          <a:p>
            <a:pPr>
              <a:buNone/>
            </a:pPr>
            <a:endParaRPr lang="en-US" sz="2100"/>
          </a:p>
          <a:p>
            <a:pPr>
              <a:buNone/>
            </a:pPr>
            <a:r>
              <a:rPr lang="en-US" sz="2100"/>
              <a:t>		&lt;user-data-constraint&gt;</a:t>
            </a:r>
          </a:p>
          <a:p>
            <a:pPr>
              <a:buNone/>
            </a:pPr>
            <a:r>
              <a:rPr lang="en-US" sz="2100"/>
              <a:t>			&lt;transport-			guarantee&gt;CONFIDENTIAL&lt;/transport-guarantee&gt;</a:t>
            </a:r>
          </a:p>
          <a:p>
            <a:pPr>
              <a:buNone/>
            </a:pPr>
            <a:r>
              <a:rPr lang="en-US" sz="2100"/>
              <a:t>		&lt;/user-data-constraint&gt;</a:t>
            </a:r>
          </a:p>
          <a:p>
            <a:pPr>
              <a:buNone/>
            </a:pPr>
            <a:r>
              <a:rPr lang="en-US" sz="2100"/>
              <a:t>&lt;/security-constraint&gt;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1.beans </a:t>
            </a:r>
            <a:r>
              <a:rPr lang="ko-KR" altLang="en-US" sz="1800" b="1" dirty="0"/>
              <a:t>태그 만들기</a:t>
            </a:r>
            <a:r>
              <a:rPr lang="en-US" altLang="ko-KR" sz="1800" b="1" dirty="0"/>
              <a:t>(spring</a:t>
            </a:r>
            <a:r>
              <a:rPr lang="ko-KR" altLang="en-US" sz="1800" b="1" dirty="0"/>
              <a:t>폴더 밑에 </a:t>
            </a:r>
            <a:r>
              <a:rPr lang="ko-KR" altLang="en-US" sz="1800" b="1" dirty="0" err="1"/>
              <a:t>만듬</a:t>
            </a:r>
            <a:r>
              <a:rPr lang="en-US" altLang="ko-KR" sz="1800" b="1" dirty="0"/>
              <a:t>)</a:t>
            </a:r>
            <a:br>
              <a:rPr lang="en-US" altLang="ko-KR" sz="1800" b="1" dirty="0"/>
            </a:br>
            <a:r>
              <a:rPr lang="en-US" altLang="ko-KR" sz="1800" b="1" dirty="0"/>
              <a:t>&lt;</a:t>
            </a:r>
            <a:r>
              <a:rPr lang="en-US" altLang="ko-KR" sz="1800" b="1" dirty="0" err="1"/>
              <a:t>beans:beans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xmlns</a:t>
            </a:r>
            <a:r>
              <a:rPr lang="en-US" altLang="ko-KR" sz="1800" b="1" dirty="0"/>
              <a:t>="http://www.springframework.org/schema/security"</a:t>
            </a:r>
          </a:p>
          <a:p>
            <a:pPr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xmlns:beans</a:t>
            </a:r>
            <a:r>
              <a:rPr lang="en-US" altLang="ko-KR" sz="1800" b="1" dirty="0"/>
              <a:t>="http://www.springframework.org/schema/beans"</a:t>
            </a:r>
          </a:p>
          <a:p>
            <a:pPr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xmlns:xsi</a:t>
            </a:r>
            <a:r>
              <a:rPr lang="en-US" altLang="ko-KR" sz="1800" b="1" dirty="0"/>
              <a:t>=</a:t>
            </a:r>
            <a:r>
              <a:rPr lang="en-US" altLang="ko-KR" sz="1800" b="1" dirty="0">
                <a:hlinkClick r:id="rId2"/>
              </a:rPr>
              <a:t>http://www.w3.org/2001/XMLSchema-instance</a:t>
            </a:r>
            <a:r>
              <a:rPr lang="en-US" altLang="ko-KR" sz="1800" b="1" dirty="0"/>
              <a:t>               </a:t>
            </a:r>
            <a:r>
              <a:rPr lang="en-US" altLang="ko-KR" sz="1800" b="1" dirty="0" err="1"/>
              <a:t>xsi:schemaLocation</a:t>
            </a:r>
            <a:r>
              <a:rPr lang="en-US" altLang="ko-KR" sz="1600" b="1" dirty="0"/>
              <a:t>="http://www.springframework.org/schema/beans</a:t>
            </a:r>
            <a:r>
              <a:rPr lang="en-US" altLang="ko-KR" sz="1800" b="1" dirty="0"/>
              <a:t>                                 http://www.springframework.org/schema/beans/spring-beans.xsd                                 http://www.springframework.org/schema/security                                 </a:t>
            </a:r>
            <a:r>
              <a:rPr lang="en-US" altLang="ko-KR" sz="1600" b="1" dirty="0"/>
              <a:t>http://www.springframework.org/schema/security/spring-security.xsd"&gt;</a:t>
            </a:r>
          </a:p>
          <a:p>
            <a:pPr>
              <a:buNone/>
            </a:pPr>
            <a:br>
              <a:rPr lang="en-US" altLang="ko-KR" sz="1800" b="1" dirty="0"/>
            </a:br>
            <a:endParaRPr lang="en-US" altLang="ko-KR" sz="1800" b="1" dirty="0"/>
          </a:p>
          <a:p>
            <a:pPr>
              <a:buNone/>
            </a:pPr>
            <a:endParaRPr 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security-context.xml</a:t>
            </a:r>
            <a:r>
              <a:rPr lang="ko-KR" altLang="en-US" dirty="0"/>
              <a:t> 설정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2. Authentication(</a:t>
            </a:r>
            <a:r>
              <a:rPr lang="ko-KR" altLang="en-US" b="1" dirty="0"/>
              <a:t>인증</a:t>
            </a:r>
            <a:r>
              <a:rPr lang="en-US" altLang="ko-KR" b="1" dirty="0"/>
              <a:t>) </a:t>
            </a:r>
            <a:r>
              <a:rPr lang="ko-KR" altLang="en-US" b="1" dirty="0"/>
              <a:t>설정</a:t>
            </a:r>
            <a:br>
              <a:rPr lang="en-US" altLang="ko-KR" b="1" dirty="0"/>
            </a:br>
            <a:r>
              <a:rPr lang="en-US" altLang="ko-KR" sz="2000" b="1" dirty="0"/>
              <a:t>&lt;!--</a:t>
            </a:r>
            <a:r>
              <a:rPr lang="ko-KR" altLang="en-US" sz="2000" b="1" dirty="0"/>
              <a:t>방법 </a:t>
            </a:r>
            <a:r>
              <a:rPr lang="en-US" altLang="ko-KR" sz="2000" b="1" dirty="0"/>
              <a:t>1. User Authentication with In-Memory definition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      </a:t>
            </a:r>
            <a:r>
              <a:rPr lang="ko-KR" altLang="en-US" sz="2000" b="1" dirty="0">
                <a:sym typeface="Wingdings" pitchFamily="2" charset="2"/>
              </a:rPr>
              <a:t>프로그램내에 </a:t>
            </a:r>
            <a:r>
              <a:rPr lang="en-US" altLang="ko-KR" sz="2000" b="1" dirty="0">
                <a:sym typeface="Wingdings" pitchFamily="2" charset="2"/>
              </a:rPr>
              <a:t>id</a:t>
            </a:r>
            <a:r>
              <a:rPr lang="ko-KR" altLang="en-US" sz="2000" b="1" dirty="0">
                <a:sym typeface="Wingdings" pitchFamily="2" charset="2"/>
              </a:rPr>
              <a:t>와 </a:t>
            </a:r>
            <a:r>
              <a:rPr lang="en-US" altLang="ko-KR" sz="2000" b="1" dirty="0">
                <a:sym typeface="Wingdings" pitchFamily="2" charset="2"/>
              </a:rPr>
              <a:t>password</a:t>
            </a:r>
            <a:r>
              <a:rPr lang="ko-KR" altLang="en-US" sz="2000" b="1" dirty="0">
                <a:sym typeface="Wingdings" pitchFamily="2" charset="2"/>
              </a:rPr>
              <a:t>를 설정해서 사용</a:t>
            </a:r>
            <a:r>
              <a:rPr lang="en-US" altLang="ko-KR" sz="2000" b="1" dirty="0">
                <a:sym typeface="Wingdings" pitchFamily="2" charset="2"/>
              </a:rPr>
              <a:t></a:t>
            </a:r>
            <a:br>
              <a:rPr lang="en-US" altLang="ko-KR" sz="2000" b="1" dirty="0">
                <a:sym typeface="Wingdings" pitchFamily="2" charset="2"/>
              </a:rPr>
            </a:br>
            <a:r>
              <a:rPr lang="en-US" altLang="ko-KR" sz="2000" b="1" dirty="0">
                <a:sym typeface="Wingdings" pitchFamily="2" charset="2"/>
              </a:rPr>
              <a:t>&lt;authentication-manager&gt;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&lt;authentication-provider&gt;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    &lt;user-service&gt;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        </a:t>
            </a:r>
            <a:r>
              <a:rPr lang="en-US" altLang="ko-KR" sz="1400" b="1" dirty="0">
                <a:sym typeface="Wingdings" pitchFamily="2" charset="2"/>
              </a:rPr>
              <a:t>&lt;user name="guest" password="guest" authorities="ROLE_USER"/&gt;    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    &lt;/user-service&gt;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&lt;/authentication-provider&gt;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&lt;/authentication-manager&gt;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** element </a:t>
            </a:r>
            <a:r>
              <a:rPr lang="ko-KR" altLang="en-US" sz="2000" b="1" dirty="0">
                <a:sym typeface="Wingdings" pitchFamily="2" charset="2"/>
              </a:rPr>
              <a:t>계층도</a:t>
            </a:r>
            <a:br>
              <a:rPr lang="en-US" altLang="ko-KR" sz="2000" b="1" dirty="0">
                <a:sym typeface="Wingdings" pitchFamily="2" charset="2"/>
              </a:rPr>
            </a:br>
            <a:r>
              <a:rPr lang="en-US" altLang="ko-KR" sz="2000" b="1" dirty="0">
                <a:sym typeface="Wingdings" pitchFamily="2" charset="2"/>
              </a:rPr>
              <a:t>authentication-manager  -&gt; authentication-provider - &gt;</a:t>
            </a:r>
            <a:br>
              <a:rPr lang="en-US" altLang="ko-KR" sz="2000" b="1" dirty="0">
                <a:sym typeface="Wingdings" pitchFamily="2" charset="2"/>
              </a:rPr>
            </a:br>
            <a:r>
              <a:rPr lang="en-US" altLang="ko-KR" sz="2000" b="1" dirty="0">
                <a:sym typeface="Wingdings" pitchFamily="2" charset="2"/>
              </a:rPr>
              <a:t>user-service -&gt; user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6737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/>
              <a:t>&lt;!--</a:t>
            </a:r>
            <a:r>
              <a:rPr lang="ko-KR" altLang="en-US" sz="2000" dirty="0"/>
              <a:t>방법 </a:t>
            </a:r>
            <a:r>
              <a:rPr lang="en-US" altLang="ko-KR" sz="2000" dirty="0"/>
              <a:t>2. Other Authentication Provider (Using Database)</a:t>
            </a:r>
            <a:r>
              <a:rPr lang="en-US" altLang="ko-KR" sz="2000" dirty="0">
                <a:sym typeface="Wingdings" pitchFamily="2" charset="2"/>
              </a:rPr>
              <a:t></a:t>
            </a:r>
            <a:br>
              <a:rPr lang="en-US" altLang="ko-KR" sz="20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&lt;authentication-manager&gt;   		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    &lt;authentication-provider user-service-ref="</a:t>
            </a:r>
            <a:r>
              <a:rPr lang="en-US" altLang="ko-KR" sz="1600" dirty="0" err="1">
                <a:sym typeface="Wingdings" pitchFamily="2" charset="2"/>
              </a:rPr>
              <a:t>customUserDetailsService</a:t>
            </a:r>
            <a:r>
              <a:rPr lang="en-US" altLang="ko-KR" sz="1600" dirty="0">
                <a:sym typeface="Wingdings" pitchFamily="2" charset="2"/>
              </a:rPr>
              <a:t>"&gt;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    	&lt;password-encoder ref="</a:t>
            </a:r>
            <a:r>
              <a:rPr lang="en-US" altLang="ko-KR" sz="1600" dirty="0" err="1">
                <a:sym typeface="Wingdings" pitchFamily="2" charset="2"/>
              </a:rPr>
              <a:t>passwordEncoder</a:t>
            </a:r>
            <a:r>
              <a:rPr lang="en-US" altLang="ko-KR" sz="1600" dirty="0">
                <a:sym typeface="Wingdings" pitchFamily="2" charset="2"/>
              </a:rPr>
              <a:t>"/&gt;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    &lt;/authentication-provider&gt;	   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    &lt;/authentication-manager&gt;</a:t>
            </a:r>
            <a:br>
              <a:rPr lang="en-US" altLang="ko-KR" sz="1600" dirty="0">
                <a:sym typeface="Wingdings" pitchFamily="2" charset="2"/>
              </a:rPr>
            </a:b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&lt;</a:t>
            </a:r>
            <a:r>
              <a:rPr lang="en-US" altLang="ko-KR" sz="1600" dirty="0" err="1">
                <a:sym typeface="Wingdings" pitchFamily="2" charset="2"/>
              </a:rPr>
              <a:t>beans:bean</a:t>
            </a:r>
            <a:r>
              <a:rPr lang="en-US" altLang="ko-KR" sz="1600" dirty="0">
                <a:sym typeface="Wingdings" pitchFamily="2" charset="2"/>
              </a:rPr>
              <a:t> id="</a:t>
            </a:r>
            <a:r>
              <a:rPr lang="en-US" altLang="ko-KR" sz="1600" dirty="0" err="1">
                <a:sym typeface="Wingdings" pitchFamily="2" charset="2"/>
              </a:rPr>
              <a:t>customUserDetailsService</a:t>
            </a:r>
            <a:r>
              <a:rPr lang="en-US" altLang="ko-KR" sz="1600" dirty="0">
                <a:sym typeface="Wingdings" pitchFamily="2" charset="2"/>
              </a:rPr>
              <a:t>"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     class="com.kook.security1.security.CustomUserDetailsService" /&gt;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     &lt;</a:t>
            </a:r>
            <a:r>
              <a:rPr lang="en-US" altLang="ko-KR" sz="1600" dirty="0" err="1">
                <a:sym typeface="Wingdings" pitchFamily="2" charset="2"/>
              </a:rPr>
              <a:t>beans:bean</a:t>
            </a:r>
            <a:r>
              <a:rPr lang="en-US" altLang="ko-KR" sz="1600" dirty="0">
                <a:sym typeface="Wingdings" pitchFamily="2" charset="2"/>
              </a:rPr>
              <a:t> id="</a:t>
            </a:r>
            <a:r>
              <a:rPr lang="en-US" altLang="ko-KR" sz="1600" dirty="0" err="1">
                <a:sym typeface="Wingdings" pitchFamily="2" charset="2"/>
              </a:rPr>
              <a:t>passwordEncoder</a:t>
            </a:r>
            <a:r>
              <a:rPr lang="en-US" altLang="ko-KR" sz="1600" dirty="0">
                <a:sym typeface="Wingdings" pitchFamily="2" charset="2"/>
              </a:rPr>
              <a:t>"  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 </a:t>
            </a:r>
            <a:r>
              <a:rPr lang="en-US" altLang="ko-KR" sz="1400" dirty="0">
                <a:sym typeface="Wingdings" pitchFamily="2" charset="2"/>
              </a:rPr>
              <a:t>class="org.springframework.security.crypto.bcrypt.BCryptPasswordEncoder"/&gt; </a:t>
            </a:r>
            <a:br>
              <a:rPr lang="en-US" altLang="ko-KR" sz="1400" dirty="0">
                <a:sym typeface="Wingdings" pitchFamily="2" charset="2"/>
              </a:rPr>
            </a:b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600" b="1" dirty="0">
                <a:sym typeface="Wingdings" pitchFamily="2" charset="2"/>
              </a:rPr>
              <a:t>security login</a:t>
            </a:r>
            <a:r>
              <a:rPr lang="ko-KR" altLang="en-US" sz="1600" b="1" dirty="0">
                <a:sym typeface="Wingdings" pitchFamily="2" charset="2"/>
              </a:rPr>
              <a:t>처리는 </a:t>
            </a:r>
            <a:r>
              <a:rPr lang="en-US" altLang="ko-KR" sz="1600" b="1" dirty="0" err="1">
                <a:sym typeface="Wingdings" pitchFamily="2" charset="2"/>
              </a:rPr>
              <a:t>CustomUserDetailsService</a:t>
            </a:r>
            <a:r>
              <a:rPr lang="ko-KR" altLang="en-US" sz="1600" b="1" dirty="0">
                <a:sym typeface="Wingdings" pitchFamily="2" charset="2"/>
              </a:rPr>
              <a:t>클래스에서 처리 하며 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en-US" altLang="ko-KR" sz="1600" b="1" dirty="0" err="1">
                <a:sym typeface="Wingdings" pitchFamily="2" charset="2"/>
              </a:rPr>
              <a:t>BCryptPasswordEncoder</a:t>
            </a:r>
            <a:r>
              <a:rPr lang="ko-KR" altLang="en-US" sz="1600" b="1" dirty="0">
                <a:sym typeface="Wingdings" pitchFamily="2" charset="2"/>
              </a:rPr>
              <a:t>를 이용하여 </a:t>
            </a:r>
            <a:r>
              <a:rPr lang="en-US" altLang="ko-KR" sz="1600" b="1" dirty="0">
                <a:sym typeface="Wingdings" pitchFamily="2" charset="2"/>
              </a:rPr>
              <a:t>pw</a:t>
            </a:r>
            <a:r>
              <a:rPr lang="ko-KR" altLang="en-US" sz="1600" b="1" dirty="0">
                <a:sym typeface="Wingdings" pitchFamily="2" charset="2"/>
              </a:rPr>
              <a:t>를 암호화 하여 처리 한다</a:t>
            </a:r>
            <a:r>
              <a:rPr lang="en-US" altLang="ko-KR" sz="1600" b="1" dirty="0">
                <a:sym typeface="Wingdings" pitchFamily="2" charset="2"/>
              </a:rPr>
              <a:t>.</a:t>
            </a:r>
            <a:br>
              <a:rPr lang="en-US" altLang="ko-KR" sz="1600" b="1" dirty="0">
                <a:sym typeface="Wingdings" pitchFamily="2" charset="2"/>
              </a:rPr>
            </a:br>
            <a:endParaRPr lang="en-US" altLang="ko-KR" sz="1600" b="1" dirty="0">
              <a:sym typeface="Wingdings" pitchFamily="2" charset="2"/>
            </a:endParaRPr>
          </a:p>
          <a:p>
            <a:pPr>
              <a:buNone/>
            </a:pPr>
            <a:r>
              <a:rPr lang="en-US" altLang="ko-KR" sz="1600" b="1" dirty="0">
                <a:sym typeface="Wingdings" pitchFamily="2" charset="2"/>
              </a:rPr>
              <a:t>** </a:t>
            </a:r>
            <a:r>
              <a:rPr lang="ko-KR" altLang="en-US" sz="1600" b="1" dirty="0" err="1">
                <a:sym typeface="Wingdings" pitchFamily="2" charset="2"/>
              </a:rPr>
              <a:t>엘리먼트</a:t>
            </a:r>
            <a:r>
              <a:rPr lang="ko-KR" altLang="en-US" sz="1600" b="1" dirty="0">
                <a:sym typeface="Wingdings" pitchFamily="2" charset="2"/>
              </a:rPr>
              <a:t> 계층도는 </a:t>
            </a:r>
            <a:r>
              <a:rPr lang="en-US" altLang="ko-KR" sz="1600" dirty="0">
                <a:sym typeface="Wingdings" pitchFamily="2" charset="2"/>
              </a:rPr>
              <a:t>authentication-manager  -&gt; authentication-provider  -&gt;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password-encoder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**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en-US" altLang="ko-KR" sz="1600" b="1" dirty="0" err="1">
                <a:sym typeface="Wingdings" pitchFamily="2" charset="2"/>
              </a:rPr>
              <a:t>UserDetailsService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ko-KR" altLang="en-US" sz="1600" b="1" dirty="0">
                <a:sym typeface="Wingdings" pitchFamily="2" charset="2"/>
              </a:rPr>
              <a:t>인터페이스를 구현한  </a:t>
            </a:r>
            <a:r>
              <a:rPr lang="en-US" altLang="ko-KR" sz="1600" dirty="0" err="1">
                <a:sym typeface="Wingdings" pitchFamily="2" charset="2"/>
              </a:rPr>
              <a:t>CustomUserDetailsService</a:t>
            </a:r>
            <a:r>
              <a:rPr lang="ko-KR" altLang="en-US" sz="1600" dirty="0">
                <a:sym typeface="Wingdings" pitchFamily="2" charset="2"/>
              </a:rPr>
              <a:t>는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b="1" dirty="0">
                <a:sym typeface="Wingdings" pitchFamily="2" charset="2"/>
              </a:rPr>
              <a:t>public </a:t>
            </a:r>
            <a:r>
              <a:rPr lang="en-US" altLang="ko-KR" sz="1600" b="1" dirty="0" err="1">
                <a:sym typeface="Wingdings" pitchFamily="2" charset="2"/>
              </a:rPr>
              <a:t>UserDetails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en-US" altLang="ko-KR" sz="1600" b="1" dirty="0" err="1">
                <a:sym typeface="Wingdings" pitchFamily="2" charset="2"/>
              </a:rPr>
              <a:t>loadUserByUsername</a:t>
            </a:r>
            <a:r>
              <a:rPr lang="en-US" altLang="ko-KR" sz="1600" b="1" dirty="0">
                <a:sym typeface="Wingdings" pitchFamily="2" charset="2"/>
              </a:rPr>
              <a:t>(String username) throws </a:t>
            </a:r>
            <a:r>
              <a:rPr lang="en-US" altLang="ko-KR" sz="1600" b="1" dirty="0" err="1">
                <a:sym typeface="Wingdings" pitchFamily="2" charset="2"/>
              </a:rPr>
              <a:t>UsernameNotFoundException</a:t>
            </a:r>
            <a:r>
              <a:rPr lang="ko-KR" altLang="en-US" sz="1600" b="1" dirty="0" err="1">
                <a:sym typeface="Wingdings" pitchFamily="2" charset="2"/>
              </a:rPr>
              <a:t>추상메서드를</a:t>
            </a:r>
            <a:r>
              <a:rPr lang="ko-KR" altLang="en-US" sz="1600" b="1" dirty="0">
                <a:sym typeface="Wingdings" pitchFamily="2" charset="2"/>
              </a:rPr>
              <a:t> 구현하여 여기서 </a:t>
            </a:r>
            <a:r>
              <a:rPr lang="en-US" altLang="ko-KR" sz="1600" b="1" dirty="0">
                <a:sym typeface="Wingdings" pitchFamily="2" charset="2"/>
              </a:rPr>
              <a:t>security </a:t>
            </a:r>
            <a:r>
              <a:rPr lang="ko-KR" altLang="en-US" sz="1600" b="1" dirty="0">
                <a:sym typeface="Wingdings" pitchFamily="2" charset="2"/>
              </a:rPr>
              <a:t>인증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ko-KR" altLang="en-US" sz="1600" b="1" dirty="0">
                <a:sym typeface="Wingdings" pitchFamily="2" charset="2"/>
              </a:rPr>
              <a:t>처리를 해준다</a:t>
            </a:r>
            <a:r>
              <a:rPr lang="en-US" altLang="ko-KR" sz="1600" b="1" dirty="0">
                <a:sym typeface="Wingdings" pitchFamily="2" charset="2"/>
              </a:rPr>
              <a:t>(</a:t>
            </a:r>
            <a:r>
              <a:rPr lang="ko-KR" altLang="en-US" sz="1600" b="1" dirty="0" err="1">
                <a:sym typeface="Wingdings" pitchFamily="2" charset="2"/>
              </a:rPr>
              <a:t>콜백</a:t>
            </a:r>
            <a:r>
              <a:rPr lang="ko-KR" altLang="en-US" sz="1600" b="1" dirty="0">
                <a:sym typeface="Wingdings" pitchFamily="2" charset="2"/>
              </a:rPr>
              <a:t> 함수</a:t>
            </a:r>
            <a:r>
              <a:rPr lang="en-US" altLang="ko-KR" sz="1600" b="1" dirty="0">
                <a:sym typeface="Wingdings" pitchFamily="2" charset="2"/>
              </a:rPr>
              <a:t>)</a:t>
            </a:r>
            <a:r>
              <a:rPr lang="ko-KR" altLang="en-US" sz="1600" dirty="0">
                <a:sym typeface="Wingdings" pitchFamily="2" charset="2"/>
              </a:rPr>
              <a:t>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b="1" dirty="0">
                <a:sym typeface="Wingdings" pitchFamily="2" charset="2"/>
              </a:rPr>
              <a:t>	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4726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/>
              <a:t>3. Authorization(</a:t>
            </a:r>
            <a:r>
              <a:rPr lang="ko-KR" altLang="en-US" b="1"/>
              <a:t>권한</a:t>
            </a:r>
            <a:r>
              <a:rPr lang="en-US" altLang="ko-KR" b="1"/>
              <a:t>)</a:t>
            </a:r>
            <a:br>
              <a:rPr lang="en-US" altLang="ko-KR" b="1"/>
            </a:br>
            <a:r>
              <a:rPr lang="en-US" altLang="ko-KR"/>
              <a:t>&lt;!-- Authorization(</a:t>
            </a:r>
            <a:r>
              <a:rPr lang="ko-KR" altLang="en-US"/>
              <a:t>권한</a:t>
            </a:r>
            <a:r>
              <a:rPr lang="en-US" altLang="ko-KR"/>
              <a:t>) </a:t>
            </a:r>
            <a:r>
              <a:rPr lang="ko-KR" altLang="en-US"/>
              <a:t>설정 </a:t>
            </a:r>
            <a:r>
              <a:rPr lang="en-US" altLang="ko-KR"/>
              <a:t>--&gt;</a:t>
            </a:r>
            <a:br>
              <a:rPr lang="en-US" altLang="ko-KR"/>
            </a:br>
            <a:r>
              <a:rPr lang="en-US" altLang="ko-KR" sz="1800"/>
              <a:t>&lt;http auto-config=“true” use-expressions = "true“&gt;</a:t>
            </a:r>
            <a:br>
              <a:rPr lang="en-US" altLang="ko-KR" sz="2000"/>
            </a:br>
            <a:r>
              <a:rPr lang="en-US" altLang="ko-KR" sz="2000"/>
              <a:t>&lt;/http&gt;</a:t>
            </a:r>
            <a:br>
              <a:rPr lang="en-US" altLang="ko-KR" sz="2000"/>
            </a:br>
            <a:r>
              <a:rPr lang="en-US" altLang="ko-KR" sz="2000"/>
              <a:t>**auto-config=“true”</a:t>
            </a:r>
            <a:r>
              <a:rPr lang="ko-KR" altLang="en-US" sz="2000"/>
              <a:t>는 </a:t>
            </a:r>
            <a:r>
              <a:rPr lang="en-US" altLang="ko-KR" sz="2000"/>
              <a:t>form </a:t>
            </a:r>
            <a:r>
              <a:rPr lang="ko-KR" altLang="en-US" sz="2000"/>
              <a:t>기반 로그인</a:t>
            </a:r>
            <a:r>
              <a:rPr lang="en-US" altLang="ko-KR" sz="2000"/>
              <a:t>, </a:t>
            </a:r>
            <a:r>
              <a:rPr lang="ko-KR" altLang="en-US" sz="2000"/>
              <a:t>기본 인증 및 로그 아웃 메커니즘을 자동으로 활성화한다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** use-expressions="true“</a:t>
            </a:r>
            <a:r>
              <a:rPr lang="ko-KR" altLang="en-US" sz="2000"/>
              <a:t>는 </a:t>
            </a:r>
            <a:r>
              <a:rPr lang="en-US" altLang="ko-KR" sz="2000"/>
              <a:t>Spring EL Expressions </a:t>
            </a:r>
            <a:r>
              <a:rPr lang="ko-KR" altLang="en-US" sz="2000"/>
              <a:t>사용을 활성화한다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 access-denied-page</a:t>
            </a:r>
            <a:r>
              <a:rPr lang="ko-KR" altLang="en-US" sz="2000"/>
              <a:t>속성은 권한 없는 페이지 접근시 이동할 페이지 경로</a:t>
            </a:r>
            <a:r>
              <a:rPr lang="en-US" altLang="ko-KR" sz="2000"/>
              <a:t>(</a:t>
            </a:r>
            <a:r>
              <a:rPr lang="ko-KR" altLang="en-US" sz="2000"/>
              <a:t>로그인 이후</a:t>
            </a:r>
            <a:r>
              <a:rPr lang="en-US" altLang="ko-KR" sz="2000"/>
              <a:t>)</a:t>
            </a:r>
          </a:p>
          <a:p>
            <a:pPr>
              <a:buNone/>
            </a:pPr>
            <a:r>
              <a:rPr lang="en-US" altLang="ko-KR" sz="2000"/>
              <a:t>   </a:t>
            </a:r>
            <a:r>
              <a:rPr lang="ko-KR" altLang="en-US" sz="2000"/>
              <a:t>다음의 엘리먼트는 </a:t>
            </a:r>
            <a:r>
              <a:rPr lang="en-US" altLang="ko-KR" sz="2000"/>
              <a:t>&lt;http&gt;&lt;/http&gt;</a:t>
            </a:r>
            <a:r>
              <a:rPr lang="ko-KR" altLang="en-US" sz="2000"/>
              <a:t>안에 들어감</a:t>
            </a:r>
            <a:endParaRPr lang="en-US" altLang="ko-KR" sz="2000"/>
          </a:p>
          <a:p>
            <a:pPr>
              <a:buNone/>
            </a:pPr>
            <a:r>
              <a:rPr lang="en-US" altLang="ko-KR" sz="2000"/>
              <a:t> </a:t>
            </a:r>
            <a:r>
              <a:rPr lang="en-US" altLang="ko-KR" sz="1700"/>
              <a:t>&lt;access-denied-handler error-page=</a:t>
            </a:r>
            <a:r>
              <a:rPr lang="en-US" altLang="ko-KR" sz="1700" i="1"/>
              <a:t>"/" /&gt;</a:t>
            </a:r>
            <a:r>
              <a:rPr lang="ko-KR" altLang="en-US" sz="1700" i="1"/>
              <a:t> </a:t>
            </a:r>
            <a:r>
              <a:rPr lang="en-US" altLang="ko-KR" sz="1700" i="1"/>
              <a:t>&lt;!-- </a:t>
            </a:r>
            <a:r>
              <a:rPr lang="ko-KR" altLang="en-US" sz="1700" i="1"/>
              <a:t>권한업는 페이지 접근시 이동 페이지 경로 </a:t>
            </a:r>
            <a:r>
              <a:rPr lang="en-US" altLang="ko-KR" sz="1700" i="1"/>
              <a:t>--&gt;</a:t>
            </a:r>
            <a:endParaRPr lang="en-US" altLang="ko-KR" sz="1700"/>
          </a:p>
          <a:p>
            <a:pPr>
              <a:buNone/>
            </a:pPr>
            <a:r>
              <a:rPr lang="en-US" altLang="ko-KR" sz="2000"/>
              <a:t>  &lt;headers&gt;</a:t>
            </a:r>
          </a:p>
          <a:p>
            <a:pPr>
              <a:buNone/>
            </a:pPr>
            <a:r>
              <a:rPr lang="en-US" altLang="ko-KR" sz="2000"/>
              <a:t>	    &lt;frame-options disabled="true"&gt;&lt;/frame-options&gt;</a:t>
            </a:r>
            <a:br>
              <a:rPr lang="en-US" altLang="ko-KR" sz="2000"/>
            </a:br>
            <a:r>
              <a:rPr lang="en-US" altLang="ko-KR" sz="2000"/>
              <a:t>&lt;/headers&gt;</a:t>
            </a:r>
            <a:br>
              <a:rPr lang="en-US" altLang="ko-KR" sz="2000"/>
            </a:br>
            <a:r>
              <a:rPr lang="en-US" altLang="ko-KR" sz="2000"/>
              <a:t>  iframe</a:t>
            </a:r>
            <a:r>
              <a:rPr lang="ko-KR" altLang="en-US" sz="2000"/>
              <a:t>사용시 </a:t>
            </a:r>
            <a:r>
              <a:rPr lang="en-US" altLang="ko-KR" sz="2000"/>
              <a:t> </a:t>
            </a:r>
            <a:r>
              <a:rPr lang="ko-KR" altLang="en-US" sz="2000"/>
              <a:t>디폴트인 </a:t>
            </a:r>
            <a:r>
              <a:rPr lang="en-US" altLang="ko-KR" sz="2000"/>
              <a:t>X-Frame-Options : deny</a:t>
            </a:r>
            <a:r>
              <a:rPr lang="ko-KR" altLang="en-US" sz="2000"/>
              <a:t>를</a:t>
            </a:r>
            <a:br>
              <a:rPr lang="en-US" altLang="ko-KR" sz="2000"/>
            </a:br>
            <a:r>
              <a:rPr lang="en-US" altLang="ko-KR" sz="2000"/>
              <a:t>  </a:t>
            </a:r>
            <a:r>
              <a:rPr lang="ko-KR" altLang="en-US" sz="2000"/>
              <a:t>해소하여 </a:t>
            </a:r>
            <a:r>
              <a:rPr lang="en-US" altLang="ko-KR" sz="2000"/>
              <a:t>iframe</a:t>
            </a:r>
            <a:r>
              <a:rPr lang="ko-KR" altLang="en-US" sz="2000"/>
              <a:t>을 사용 가능케 함</a:t>
            </a:r>
            <a:br>
              <a:rPr lang="en-US" altLang="ko-KR" sz="2000"/>
            </a:br>
            <a:br>
              <a:rPr lang="en-US" altLang="ko-KR" sz="2000"/>
            </a:br>
            <a:r>
              <a:rPr lang="en-US" altLang="ko-KR" sz="2000"/>
              <a:t>&lt;intercept-url pattern="/**" access="hasRole('ROLE_USER')“</a:t>
            </a:r>
            <a:br>
              <a:rPr lang="en-US" altLang="ko-KR" sz="2000"/>
            </a:br>
            <a:r>
              <a:rPr lang="en-US" altLang="ko-KR" sz="2000"/>
              <a:t>       requires-channel="https" /&gt;</a:t>
            </a:r>
            <a:r>
              <a:rPr lang="ko-KR" altLang="en-US" sz="2000"/>
              <a:t>는</a:t>
            </a:r>
            <a:br>
              <a:rPr lang="en-US" altLang="ko-KR" sz="2000"/>
            </a:br>
            <a:r>
              <a:rPr lang="en-US" altLang="ko-KR" sz="2000"/>
              <a:t>url</a:t>
            </a:r>
            <a:r>
              <a:rPr lang="ko-KR" altLang="en-US" sz="2000"/>
              <a:t>별 접근 권한을 지정하며 </a:t>
            </a:r>
            <a:r>
              <a:rPr lang="en-US" altLang="ko-KR" sz="2000"/>
              <a:t>pattern</a:t>
            </a:r>
            <a:r>
              <a:rPr lang="ko-KR" altLang="en-US" sz="2000"/>
              <a:t>은 요청경로</a:t>
            </a:r>
            <a:r>
              <a:rPr lang="en-US" altLang="ko-KR" sz="2000"/>
              <a:t>, acces</a:t>
            </a:r>
            <a:r>
              <a:rPr lang="ko-KR" altLang="en-US" sz="2000"/>
              <a:t>는 접근 권한수준을 나타내며 </a:t>
            </a:r>
            <a:r>
              <a:rPr lang="en-US" altLang="ko-KR" sz="2000"/>
              <a:t>access</a:t>
            </a:r>
            <a:r>
              <a:rPr lang="ko-KR" altLang="en-US" sz="2000"/>
              <a:t>의 값으로 </a:t>
            </a:r>
            <a:r>
              <a:rPr lang="en-US" altLang="ko-KR" sz="2000"/>
              <a:t>SEL</a:t>
            </a:r>
            <a:r>
              <a:rPr lang="ko-KR" altLang="en-US" sz="2000"/>
              <a:t>를</a:t>
            </a:r>
            <a:r>
              <a:rPr lang="en-US" altLang="ko-KR" sz="2000"/>
              <a:t> </a:t>
            </a:r>
            <a:r>
              <a:rPr lang="ko-KR" altLang="en-US" sz="2000"/>
              <a:t>사용하며 모든 경로에</a:t>
            </a:r>
            <a:br>
              <a:rPr lang="en-US" altLang="ko-KR" sz="2000"/>
            </a:br>
            <a:r>
              <a:rPr lang="ko-KR" altLang="en-US" sz="2000"/>
              <a:t>우선 사용자급 </a:t>
            </a:r>
            <a:r>
              <a:rPr lang="en-US" altLang="ko-KR" sz="2000"/>
              <a:t>ROLE_USER</a:t>
            </a:r>
            <a:r>
              <a:rPr lang="ko-KR" altLang="en-US" sz="2000"/>
              <a:t>만 접근하도록 설정 우선순위는 위에 부터 순서대로 이므로 위에다 약한 권한을 적어줌</a:t>
            </a:r>
            <a:br>
              <a:rPr lang="en-US" altLang="ko-KR" sz="2000"/>
            </a:br>
            <a:r>
              <a:rPr lang="en-US" altLang="ko-KR" sz="2000"/>
              <a:t> requires-channel</a:t>
            </a:r>
            <a:r>
              <a:rPr lang="ko-KR" altLang="en-US" sz="2000"/>
              <a:t>은 </a:t>
            </a:r>
            <a:r>
              <a:rPr lang="en-US" altLang="ko-KR" sz="2000"/>
              <a:t>SSL</a:t>
            </a:r>
            <a:r>
              <a:rPr lang="ko-KR" altLang="en-US" sz="2000"/>
              <a:t>사용 부여 </a:t>
            </a:r>
            <a:br>
              <a:rPr lang="en-US" altLang="ko-KR" sz="2000"/>
            </a:br>
            <a:r>
              <a:rPr lang="en-US" altLang="ko-KR" sz="2000"/>
              <a:t>&lt;intercept-url pattern="/login" access="permitAll" /&gt;</a:t>
            </a:r>
            <a:br>
              <a:rPr lang="en-US" altLang="ko-KR" sz="2000"/>
            </a:br>
            <a:r>
              <a:rPr lang="en-US" altLang="ko-KR" sz="2000"/>
              <a:t>(</a:t>
            </a:r>
            <a:r>
              <a:rPr lang="ko-KR" altLang="en-US" sz="2000"/>
              <a:t>모두 접근 가능</a:t>
            </a:r>
            <a:r>
              <a:rPr lang="en-US" altLang="ko-KR" sz="2000"/>
              <a:t>)</a:t>
            </a:r>
            <a:br>
              <a:rPr lang="en-US" altLang="ko-KR" sz="2000"/>
            </a:br>
            <a:br>
              <a:rPr lang="en-US" altLang="ko-KR" sz="2000"/>
            </a:br>
            <a:r>
              <a:rPr lang="ko-KR" altLang="en-US" sz="2000"/>
              <a:t>로그인 전에 권한없이 접근시는 </a:t>
            </a:r>
            <a:r>
              <a:rPr lang="en-US" altLang="ko-KR" sz="2000"/>
              <a:t>Login()</a:t>
            </a:r>
            <a:r>
              <a:rPr lang="ko-KR" altLang="en-US" sz="2000"/>
              <a:t>메서드를 스프링에서 자동 발생</a:t>
            </a:r>
            <a:br>
              <a:rPr lang="en-US" altLang="ko-KR" sz="2000"/>
            </a:br>
            <a:br>
              <a:rPr lang="en-US" altLang="ko-KR" sz="2000"/>
            </a:br>
            <a:endParaRPr lang="ko-KR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 fontScale="70000" lnSpcReduction="20000"/>
          </a:bodyPr>
          <a:lstStyle/>
          <a:p>
            <a:pPr marL="109728" indent="0">
              <a:lnSpc>
                <a:spcPct val="170000"/>
              </a:lnSpc>
              <a:buNone/>
            </a:pPr>
            <a:r>
              <a:rPr lang="en-US" altLang="ko-KR" b="1" dirty="0"/>
              <a:t>1. SSL </a:t>
            </a:r>
            <a:r>
              <a:rPr lang="ko-KR" altLang="en-US" b="1" dirty="0"/>
              <a:t>개념 </a:t>
            </a:r>
            <a:br>
              <a:rPr lang="en-US" altLang="ko-KR" b="1" dirty="0"/>
            </a:br>
            <a:r>
              <a:rPr lang="en-US" altLang="ko-KR" sz="2000" b="1" dirty="0"/>
              <a:t>SSL(Secure Socket Layer) </a:t>
            </a:r>
            <a:r>
              <a:rPr lang="ko-KR" altLang="en-US" sz="2000" b="1" dirty="0"/>
              <a:t>프로토콜</a:t>
            </a:r>
            <a:r>
              <a:rPr lang="ko-KR" altLang="en-US" sz="2000" dirty="0"/>
              <a:t>은 처음에 </a:t>
            </a:r>
            <a:r>
              <a:rPr lang="en-US" altLang="ko-KR" sz="2000" dirty="0"/>
              <a:t>Netscape</a:t>
            </a:r>
            <a:r>
              <a:rPr lang="ko-KR" altLang="en-US" sz="2000" dirty="0"/>
              <a:t>사에서 웹서버와 브라우저 사이의 보안을 위해 만들었다</a:t>
            </a:r>
            <a:r>
              <a:rPr lang="en-US" altLang="ko-KR" sz="2000" dirty="0"/>
              <a:t>. SSL</a:t>
            </a:r>
            <a:r>
              <a:rPr lang="ko-KR" altLang="en-US" sz="2000" dirty="0"/>
              <a:t>은 </a:t>
            </a:r>
            <a:r>
              <a:rPr lang="en-US" altLang="ko-KR" sz="2000" dirty="0"/>
              <a:t>Certificate Authority(CA)</a:t>
            </a:r>
            <a:r>
              <a:rPr lang="ko-KR" altLang="en-US" sz="2000" dirty="0"/>
              <a:t>라 불리는 </a:t>
            </a:r>
            <a:r>
              <a:rPr lang="ko-KR" altLang="en-US" sz="2000" dirty="0" err="1"/>
              <a:t>서드</a:t>
            </a:r>
            <a:r>
              <a:rPr lang="ko-KR" altLang="en-US" sz="2000" dirty="0"/>
              <a:t> 파티로부터 서버와 클라이언트의 인증을 하는데 사용된다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b="1" dirty="0"/>
              <a:t>HTTPS vs HTTP</a:t>
            </a:r>
            <a:br>
              <a:rPr lang="en-US" altLang="ko-KR" sz="2000" b="1" dirty="0"/>
            </a:br>
            <a:r>
              <a:rPr lang="en-US" altLang="ko-KR" sz="2200" dirty="0" err="1"/>
              <a:t>HTTP</a:t>
            </a:r>
            <a:r>
              <a:rPr lang="ko-KR" altLang="en-US" sz="2200" dirty="0"/>
              <a:t>는 </a:t>
            </a:r>
            <a:r>
              <a:rPr lang="en-US" altLang="ko-KR" sz="2200" dirty="0"/>
              <a:t>Hypertext Transfer Protocol</a:t>
            </a:r>
            <a:r>
              <a:rPr lang="ko-KR" altLang="en-US" sz="2200" dirty="0"/>
              <a:t>의 약자입니다</a:t>
            </a:r>
            <a:r>
              <a:rPr lang="en-US" altLang="ko-KR" sz="2200" dirty="0"/>
              <a:t>. </a:t>
            </a:r>
            <a:r>
              <a:rPr lang="ko-KR" altLang="en-US" sz="2200" dirty="0"/>
              <a:t>즉 </a:t>
            </a:r>
            <a:r>
              <a:rPr lang="en-US" altLang="ko-KR" sz="2200" dirty="0"/>
              <a:t>Hypertext</a:t>
            </a:r>
            <a:r>
              <a:rPr lang="ko-KR" altLang="en-US" sz="2200" dirty="0"/>
              <a:t>인 </a:t>
            </a:r>
            <a:r>
              <a:rPr lang="en-US" altLang="ko-KR" sz="2200" dirty="0"/>
              <a:t>HTML</a:t>
            </a:r>
            <a:r>
              <a:rPr lang="ko-KR" altLang="en-US" sz="2200" dirty="0"/>
              <a:t>을 전송하기 위한 통신규약을 의미합니다</a:t>
            </a:r>
            <a:r>
              <a:rPr lang="en-US" altLang="ko-KR" sz="2200" dirty="0"/>
              <a:t>. HTTPS</a:t>
            </a:r>
            <a:r>
              <a:rPr lang="ko-KR" altLang="en-US" sz="2200" dirty="0"/>
              <a:t>에서 마지막의 </a:t>
            </a:r>
            <a:r>
              <a:rPr lang="en-US" altLang="ko-KR" sz="2200" dirty="0"/>
              <a:t>S</a:t>
            </a:r>
            <a:r>
              <a:rPr lang="ko-KR" altLang="en-US" sz="2200" dirty="0"/>
              <a:t>는 </a:t>
            </a:r>
            <a:r>
              <a:rPr lang="en-US" altLang="ko-KR" sz="2200" dirty="0"/>
              <a:t>Over Secure Socket Layer</a:t>
            </a:r>
            <a:r>
              <a:rPr lang="ko-KR" altLang="en-US" sz="2200" dirty="0"/>
              <a:t>의 약자로 </a:t>
            </a:r>
            <a:r>
              <a:rPr lang="en-US" altLang="ko-KR" sz="2200" dirty="0"/>
              <a:t>Secure</a:t>
            </a:r>
            <a:r>
              <a:rPr lang="ko-KR" altLang="en-US" sz="2200" dirty="0"/>
              <a:t>라는 말을 통해서 알 수 있듯이 보안이 강화된 </a:t>
            </a:r>
            <a:r>
              <a:rPr lang="en-US" altLang="ko-KR" sz="2200" dirty="0"/>
              <a:t>HTTP</a:t>
            </a:r>
            <a:r>
              <a:rPr lang="ko-KR" altLang="en-US" sz="2200" dirty="0"/>
              <a:t>라는 짐작할 수 있습니다</a:t>
            </a:r>
            <a:r>
              <a:rPr lang="en-US" altLang="ko-KR" sz="2200" dirty="0"/>
              <a:t>. HTTP</a:t>
            </a:r>
            <a:r>
              <a:rPr lang="ko-KR" altLang="en-US" sz="2200" dirty="0"/>
              <a:t>는 암호화되지 않은 방법으로 데이터를 전송하기 때문에 서버와 클라이언트가 주고 받는 메시지를 감청하는 것이 매우 쉽습니다</a:t>
            </a:r>
            <a:r>
              <a:rPr lang="en-US" altLang="ko-KR" sz="2200" dirty="0"/>
              <a:t>. </a:t>
            </a:r>
            <a:r>
              <a:rPr lang="ko-KR" altLang="en-US" sz="2200" dirty="0"/>
              <a:t>예를 들어 로그인을 위해서 서버로 비밀번호를 전송하거나</a:t>
            </a:r>
            <a:r>
              <a:rPr lang="en-US" altLang="ko-KR" sz="2200" dirty="0"/>
              <a:t>, </a:t>
            </a:r>
            <a:r>
              <a:rPr lang="ko-KR" altLang="en-US" sz="2200" dirty="0"/>
              <a:t>또한 중요한 기밀 문서를 열람하는 과정에서 악의적인 감청이나 데이터의 </a:t>
            </a:r>
            <a:r>
              <a:rPr lang="ko-KR" altLang="en-US" sz="2200" dirty="0" err="1"/>
              <a:t>변조등이</a:t>
            </a:r>
            <a:r>
              <a:rPr lang="ko-KR" altLang="en-US" sz="2200" dirty="0"/>
              <a:t> 일어날 수 있으며</a:t>
            </a:r>
            <a:r>
              <a:rPr lang="en-US" altLang="ko-KR" sz="2200" dirty="0"/>
              <a:t>, </a:t>
            </a:r>
            <a:r>
              <a:rPr lang="ko-KR" altLang="en-US" sz="2200" dirty="0"/>
              <a:t>이를 보안한 것이 </a:t>
            </a:r>
            <a:r>
              <a:rPr lang="en-US" altLang="ko-KR" sz="2200" dirty="0"/>
              <a:t>HTTPS</a:t>
            </a:r>
            <a:r>
              <a:rPr lang="ko-KR" altLang="en-US" sz="2200" dirty="0"/>
              <a:t>입니다</a:t>
            </a:r>
            <a:r>
              <a:rPr lang="en-US" altLang="ko-KR" sz="2200" dirty="0"/>
              <a:t>.</a:t>
            </a:r>
            <a:br>
              <a:rPr lang="ko-KR" altLang="en-US" sz="2200" dirty="0"/>
            </a:b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ffectLst/>
              </a:rPr>
              <a:t>SSL(Secure Socket Layer) </a:t>
            </a:r>
            <a:r>
              <a:rPr lang="ko-KR" altLang="en-US">
                <a:effectLst/>
              </a:rPr>
              <a:t>이란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7188"/>
            <a:ext cx="73152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/>
              <a:t>  </a:t>
            </a:r>
            <a:r>
              <a:rPr lang="en-US" altLang="ko-KR" sz="1400" b="1" dirty="0"/>
              <a:t>&lt;intercept-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 pattern="/</a:t>
            </a:r>
            <a:r>
              <a:rPr lang="en-US" altLang="ko-KR" sz="1400" b="1" dirty="0" err="1"/>
              <a:t>login_duplicate</a:t>
            </a:r>
            <a:r>
              <a:rPr lang="en-US" altLang="ko-KR" sz="1400" b="1" dirty="0"/>
              <a:t>" access="</a:t>
            </a:r>
            <a:r>
              <a:rPr lang="en-US" altLang="ko-KR" sz="1400" b="1" dirty="0" err="1"/>
              <a:t>permitAll</a:t>
            </a:r>
            <a:r>
              <a:rPr lang="en-US" altLang="ko-KR" sz="1400" b="1" dirty="0"/>
              <a:t>" /&gt;</a:t>
            </a:r>
          </a:p>
          <a:p>
            <a:pPr>
              <a:buNone/>
            </a:pPr>
            <a:r>
              <a:rPr lang="en-US" altLang="ko-KR" sz="1400" b="1" dirty="0"/>
              <a:t>  &lt;intercept-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 pattern="/**" access="</a:t>
            </a:r>
            <a:r>
              <a:rPr lang="en-US" altLang="ko-KR" sz="1400" b="1" dirty="0" err="1"/>
              <a:t>hasRole</a:t>
            </a:r>
            <a:r>
              <a:rPr lang="en-US" altLang="ko-KR" sz="1400" b="1" dirty="0"/>
              <a:t>('ROLE_USER')"  requires-channel="https"/&gt;</a:t>
            </a:r>
            <a:br>
              <a:rPr lang="en-US" altLang="ko-KR" sz="1400" b="1" dirty="0"/>
            </a:br>
            <a:r>
              <a:rPr lang="en-US" altLang="ko-KR" sz="1400" b="1" dirty="0"/>
              <a:t>** &lt;intercept-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  pattern= &gt;</a:t>
            </a:r>
            <a:r>
              <a:rPr lang="ko-KR" altLang="en-US" sz="1400" b="1" dirty="0"/>
              <a:t>은 보안이 필요한 요청 </a:t>
            </a:r>
            <a:r>
              <a:rPr lang="en-US" altLang="ko-KR" sz="1400" b="1" dirty="0"/>
              <a:t>URL</a:t>
            </a:r>
            <a:r>
              <a:rPr lang="ko-KR" altLang="en-US" sz="1400" b="1" dirty="0"/>
              <a:t>에 대한 패턴을 정의한다</a:t>
            </a:r>
            <a:br>
              <a:rPr lang="en-US" altLang="ko-KR" sz="1400" b="1" dirty="0"/>
            </a:br>
            <a:r>
              <a:rPr lang="en-US" altLang="ko-KR" sz="1400" b="1" dirty="0"/>
              <a:t>pattern</a:t>
            </a:r>
            <a:r>
              <a:rPr lang="ko-KR" altLang="en-US" sz="1400" b="1" dirty="0"/>
              <a:t>속성은 요청 </a:t>
            </a:r>
            <a:r>
              <a:rPr lang="en-US" altLang="ko-KR" sz="1400" b="1" dirty="0" err="1"/>
              <a:t>url</a:t>
            </a:r>
            <a:r>
              <a:rPr lang="ko-KR" altLang="en-US" sz="1400" b="1" dirty="0"/>
              <a:t>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나타내며 </a:t>
            </a:r>
            <a:r>
              <a:rPr lang="en-US" altLang="ko-KR" sz="1400" b="1" dirty="0"/>
              <a:t>access</a:t>
            </a:r>
            <a:r>
              <a:rPr lang="ko-KR" altLang="en-US" sz="1400" b="1" dirty="0"/>
              <a:t>속성은 권한을 나타내며 </a:t>
            </a:r>
            <a:r>
              <a:rPr lang="en-US" altLang="ko-KR" sz="1400" b="1" dirty="0"/>
              <a:t>Sep</a:t>
            </a:r>
            <a:r>
              <a:rPr lang="ko-KR" altLang="en-US" sz="1400" b="1" dirty="0"/>
              <a:t>로 작성한다</a:t>
            </a:r>
            <a:br>
              <a:rPr lang="en-US" altLang="ko-KR" sz="1400" b="1" dirty="0"/>
            </a:br>
            <a:r>
              <a:rPr lang="en-US" altLang="ko-KR" sz="1400" b="1" dirty="0"/>
              <a:t>requires-channel</a:t>
            </a:r>
            <a:r>
              <a:rPr lang="ko-KR" altLang="en-US" sz="1400" b="1" dirty="0"/>
              <a:t>속성은 </a:t>
            </a:r>
            <a:r>
              <a:rPr lang="en-US" altLang="ko-KR" sz="1400" b="1" dirty="0"/>
              <a:t>https </a:t>
            </a:r>
            <a:r>
              <a:rPr lang="en-US" altLang="ko-KR" sz="1400" b="1" dirty="0" err="1"/>
              <a:t>ssl</a:t>
            </a:r>
            <a:r>
              <a:rPr lang="ko-KR" altLang="en-US" sz="1400" b="1" dirty="0"/>
              <a:t>사용 속성임</a:t>
            </a:r>
            <a:endParaRPr lang="en-US" altLang="ko-KR" sz="1400" b="1" dirty="0"/>
          </a:p>
          <a:p>
            <a:pPr>
              <a:buNone/>
            </a:pP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&lt;form-login </a:t>
            </a:r>
            <a:br>
              <a:rPr lang="en-US" altLang="ko-KR" sz="1400" b="1" dirty="0"/>
            </a:br>
            <a:r>
              <a:rPr lang="en-US" altLang="ko-KR" sz="1400" dirty="0"/>
              <a:t>login-page="/</a:t>
            </a:r>
            <a:r>
              <a:rPr lang="en-US" altLang="ko-KR" sz="1400" dirty="0" err="1"/>
              <a:t>login_view</a:t>
            </a:r>
            <a:r>
              <a:rPr lang="en-US" altLang="ko-KR" sz="1400" dirty="0"/>
              <a:t>"   //</a:t>
            </a:r>
            <a:r>
              <a:rPr lang="ko-KR" altLang="en-US" sz="1400" dirty="0" err="1"/>
              <a:t>로그인페이지</a:t>
            </a:r>
            <a:r>
              <a:rPr lang="ko-KR" altLang="en-US" sz="1400" dirty="0"/>
              <a:t> 경로 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b="1" dirty="0"/>
              <a:t>     login-processing-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="/login“ //form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action</a:t>
            </a:r>
            <a:r>
              <a:rPr lang="ko-KR" altLang="en-US" sz="1400" b="1" dirty="0"/>
              <a:t>값 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기본</a:t>
            </a:r>
            <a:r>
              <a:rPr lang="en-US" altLang="ko-KR" sz="1400" b="1" dirty="0"/>
              <a:t> login</a:t>
            </a:r>
            <a:r>
              <a:rPr lang="ko-KR" altLang="en-US" sz="1400" b="1" dirty="0"/>
              <a:t>이면 생략 가능</a:t>
            </a: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	username-parameter="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"  //form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속성을 나타냄 </a:t>
            </a:r>
            <a:r>
              <a:rPr lang="en-US" altLang="ko-KR" sz="1400" b="1" dirty="0"/>
              <a:t>name=“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”</a:t>
            </a:r>
          </a:p>
          <a:p>
            <a:pPr>
              <a:buNone/>
            </a:pPr>
            <a:r>
              <a:rPr lang="en-US" altLang="ko-KR" sz="1400" b="1" dirty="0"/>
              <a:t>	password-parameter="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 //form</a:t>
            </a:r>
            <a:r>
              <a:rPr lang="ko-KR" altLang="en-US" sz="1400" b="1" dirty="0"/>
              <a:t>에서  </a:t>
            </a:r>
            <a:r>
              <a:rPr lang="en-US" altLang="ko-KR" sz="1400" b="1" dirty="0"/>
              <a:t>pw</a:t>
            </a:r>
            <a:r>
              <a:rPr lang="ko-KR" altLang="en-US" sz="1400" b="1" dirty="0"/>
              <a:t>속성을 나타냄 </a:t>
            </a:r>
            <a:r>
              <a:rPr lang="en-US" altLang="ko-KR" sz="1400" b="1" dirty="0"/>
              <a:t>name=“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	</a:t>
            </a:r>
          </a:p>
          <a:p>
            <a:pPr>
              <a:buNone/>
            </a:pPr>
            <a:r>
              <a:rPr lang="en-US" altLang="ko-KR" sz="1400" b="1" dirty="0"/>
              <a:t>	default-target-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mainFrame</a:t>
            </a:r>
            <a:r>
              <a:rPr lang="en-US" altLang="ko-KR" sz="1400" b="1" dirty="0"/>
              <a:t>"  //</a:t>
            </a:r>
            <a:r>
              <a:rPr lang="ko-KR" altLang="en-US" sz="1400" b="1" dirty="0"/>
              <a:t>로그인 </a:t>
            </a:r>
            <a:r>
              <a:rPr lang="ko-KR" altLang="en-US" sz="1400" b="1" dirty="0" err="1"/>
              <a:t>성공시</a:t>
            </a:r>
            <a:r>
              <a:rPr lang="ko-KR" altLang="en-US" sz="1400" b="1" dirty="0"/>
              <a:t> 요청경로</a:t>
            </a: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	authentication-failure-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processLogin?error</a:t>
            </a:r>
            <a:r>
              <a:rPr lang="en-US" altLang="ko-KR" sz="1400" b="1" dirty="0"/>
              <a:t>=1"	 //</a:t>
            </a:r>
            <a:r>
              <a:rPr lang="ko-KR" altLang="en-US" sz="1400" b="1" dirty="0" err="1"/>
              <a:t>실패시</a:t>
            </a:r>
            <a:r>
              <a:rPr lang="ko-KR" altLang="en-US" sz="1400" b="1" dirty="0"/>
              <a:t> 요청경로</a:t>
            </a: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	always-use-default-target='true‘</a:t>
            </a:r>
          </a:p>
          <a:p>
            <a:pPr>
              <a:buNone/>
            </a:pPr>
            <a:r>
              <a:rPr lang="en-US" altLang="ko-KR" sz="1400" b="1" dirty="0"/>
              <a:t>/&gt;	</a:t>
            </a:r>
            <a:r>
              <a:rPr lang="ko-KR" altLang="en-US" sz="1400" b="1" dirty="0"/>
              <a:t> </a:t>
            </a:r>
            <a:br>
              <a:rPr lang="en-US" altLang="ko-KR" sz="1400" b="1" dirty="0"/>
            </a:br>
            <a:r>
              <a:rPr lang="en-US" altLang="ko-KR" sz="1400" b="1" dirty="0"/>
              <a:t>** </a:t>
            </a:r>
            <a:r>
              <a:rPr lang="ko-KR" altLang="en-US" sz="1400" b="1" dirty="0"/>
              <a:t>사용자이름과 비밀번호를 </a:t>
            </a:r>
            <a:r>
              <a:rPr lang="ko-KR" altLang="en-US" sz="1400" b="1" dirty="0" err="1"/>
              <a:t>가지고있는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폼기반</a:t>
            </a:r>
            <a:r>
              <a:rPr lang="ko-KR" altLang="en-US" sz="1400" b="1" dirty="0"/>
              <a:t> 인증방법을 사용한다</a:t>
            </a:r>
            <a:br>
              <a:rPr lang="en-US" altLang="ko-KR" sz="1400" b="1" dirty="0"/>
            </a:br>
            <a:r>
              <a:rPr lang="en-US" altLang="ko-KR" sz="1400" b="1" dirty="0"/>
              <a:t> login-page</a:t>
            </a:r>
            <a:r>
              <a:rPr lang="ko-KR" altLang="en-US" sz="1400" b="1" dirty="0"/>
              <a:t>속성은 사용자가 만든 </a:t>
            </a:r>
            <a:r>
              <a:rPr lang="ko-KR" altLang="en-US" sz="1400" b="1" dirty="0" err="1"/>
              <a:t>로그인페이지</a:t>
            </a:r>
            <a:r>
              <a:rPr lang="ko-KR" altLang="en-US" sz="1400" b="1" dirty="0"/>
              <a:t> 사용을  스프링에게 알려준다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en-US" altLang="ko-KR" sz="1400" b="1" dirty="0"/>
              <a:t> username-parameter="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" ,password-parameter="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</a:t>
            </a:r>
            <a:r>
              <a:rPr lang="ko-KR" altLang="en-US" sz="1400" b="1" dirty="0"/>
              <a:t>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로그인 </a:t>
            </a:r>
            <a:r>
              <a:rPr lang="en-US" altLang="ko-KR" sz="1400" b="1" dirty="0"/>
              <a:t>form</a:t>
            </a:r>
            <a:r>
              <a:rPr lang="ko-KR" altLang="en-US" sz="1400" b="1" dirty="0"/>
              <a:t>에서</a:t>
            </a:r>
            <a:br>
              <a:rPr lang="en-US" altLang="ko-KR" sz="1400" b="1" dirty="0"/>
            </a:br>
            <a:r>
              <a:rPr lang="ko-KR" altLang="en-US" sz="1400" b="1" dirty="0"/>
              <a:t>사용하는 </a:t>
            </a:r>
            <a:r>
              <a:rPr lang="en-US" altLang="ko-KR" sz="1400" b="1" dirty="0"/>
              <a:t>&lt;input&gt;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name</a:t>
            </a:r>
            <a:r>
              <a:rPr lang="ko-KR" altLang="en-US" sz="1400" b="1" dirty="0"/>
              <a:t>의 속성 값</a:t>
            </a:r>
            <a:r>
              <a:rPr lang="en-US" altLang="ko-KR" sz="1400" b="1" dirty="0"/>
              <a:t>( name=“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”,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name=“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”)</a:t>
            </a:r>
            <a:br>
              <a:rPr lang="en-US" altLang="ko-KR" sz="1400" b="1" dirty="0"/>
            </a:br>
            <a:r>
              <a:rPr lang="en-US" altLang="ko-KR" sz="1400" b="1" dirty="0"/>
              <a:t> default-target-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mainFrame</a:t>
            </a:r>
            <a:r>
              <a:rPr lang="en-US" altLang="ko-KR" sz="1400" b="1" dirty="0"/>
              <a:t>" </a:t>
            </a:r>
            <a:r>
              <a:rPr lang="ko-KR" altLang="en-US" sz="1400" b="1" dirty="0"/>
              <a:t>은 로그인 성공시에 요청하는 경로 표시</a:t>
            </a:r>
            <a:br>
              <a:rPr lang="en-US" altLang="ko-KR" sz="1400" b="1" dirty="0"/>
            </a:br>
            <a:r>
              <a:rPr lang="en-US" altLang="ko-KR" sz="1400" b="1" dirty="0"/>
              <a:t> authentication-failure-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processLogin?error</a:t>
            </a:r>
            <a:r>
              <a:rPr lang="en-US" altLang="ko-KR" sz="1400" b="1" dirty="0"/>
              <a:t>=1" </a:t>
            </a:r>
            <a:r>
              <a:rPr lang="ko-KR" altLang="en-US" sz="1400" b="1" dirty="0"/>
              <a:t>은 로그인 </a:t>
            </a:r>
            <a:r>
              <a:rPr lang="ko-KR" altLang="en-US" sz="1400" b="1" dirty="0" err="1"/>
              <a:t>실패시</a:t>
            </a:r>
            <a:r>
              <a:rPr lang="ko-KR" altLang="en-US" sz="1400" b="1" dirty="0"/>
              <a:t> 요청하는 경로</a:t>
            </a:r>
            <a:br>
              <a:rPr lang="en-US" altLang="ko-KR" sz="1400" b="1" dirty="0"/>
            </a:br>
            <a:r>
              <a:rPr lang="en-US" altLang="ko-KR" sz="1400" b="1" dirty="0"/>
              <a:t> always-use-default-target='true‘ </a:t>
            </a:r>
            <a:r>
              <a:rPr lang="ko-KR" altLang="en-US" sz="1400" b="1" dirty="0"/>
              <a:t>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로그인 성공시의 요청을 확실히 하기 위해 사용</a:t>
            </a:r>
            <a:r>
              <a:rPr lang="en-US" altLang="ko-KR" sz="1400" dirty="0"/>
              <a:t> </a:t>
            </a:r>
            <a:br>
              <a:rPr lang="en-US" altLang="ko-KR" sz="1400" b="1" dirty="0"/>
            </a:br>
            <a:endParaRPr lang="ko-KR" altLang="en-US" sz="1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ko-KR" sz="2000" b="1" dirty="0"/>
              <a:t>&lt;logout invalidate-session="true" logout-url="/logout"   logout-success-url="/</a:t>
            </a:r>
            <a:r>
              <a:rPr lang="en-US" altLang="ko-KR" sz="2000" b="1" dirty="0" err="1"/>
              <a:t>processL</a:t>
            </a:r>
            <a:r>
              <a:rPr lang="fr-FR" altLang="ko-KR" sz="2000" b="1" dirty="0"/>
              <a:t>ogin?logout=1" /&gt;</a:t>
            </a:r>
            <a:br>
              <a:rPr lang="fr-FR" altLang="ko-KR" sz="2000" b="1" dirty="0"/>
            </a:br>
            <a:r>
              <a:rPr lang="fr-FR" altLang="ko-KR" sz="2000" b="1" dirty="0"/>
              <a:t>** invalidate-session </a:t>
            </a:r>
            <a:r>
              <a:rPr lang="ko-KR" altLang="en-US" sz="2000" b="1" dirty="0"/>
              <a:t>속성은 </a:t>
            </a:r>
            <a:r>
              <a:rPr lang="ko-KR" altLang="en-US" sz="2000" b="1" dirty="0" err="1"/>
              <a:t>로그아웃되면</a:t>
            </a:r>
            <a:r>
              <a:rPr lang="ko-KR" altLang="en-US" sz="2000" b="1" dirty="0"/>
              <a:t> 세션을 초기화한다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r>
              <a:rPr lang="fr-FR" altLang="ko-KR" sz="2000" b="1" dirty="0"/>
              <a:t> logout-url</a:t>
            </a:r>
            <a:r>
              <a:rPr lang="ko-KR" altLang="en-US" sz="2000" b="1" dirty="0"/>
              <a:t>속성은 </a:t>
            </a:r>
            <a:r>
              <a:rPr lang="en-US" altLang="ko-KR" sz="2000" b="1" dirty="0"/>
              <a:t>logout</a:t>
            </a:r>
            <a:r>
              <a:rPr lang="ko-KR" altLang="en-US" sz="2000" b="1" dirty="0"/>
              <a:t>시 요청 경로</a:t>
            </a:r>
            <a:r>
              <a:rPr lang="en-US" altLang="ko-KR" sz="2000" b="1" dirty="0"/>
              <a:t>,</a:t>
            </a:r>
            <a:r>
              <a:rPr lang="fr-FR" altLang="ko-KR" sz="2000" b="1" dirty="0"/>
              <a:t> logout-success-url</a:t>
            </a:r>
            <a:r>
              <a:rPr lang="ko-KR" altLang="en-US" sz="2000" b="1" dirty="0"/>
              <a:t>속성은 </a:t>
            </a:r>
            <a:r>
              <a:rPr lang="en-US" altLang="ko-KR" sz="2000" b="1" dirty="0"/>
              <a:t>logout</a:t>
            </a:r>
            <a:r>
              <a:rPr lang="ko-KR" altLang="en-US" sz="2000" b="1" dirty="0" err="1"/>
              <a:t>성공시</a:t>
            </a:r>
            <a:r>
              <a:rPr lang="ko-KR" altLang="en-US" sz="2000" b="1" dirty="0"/>
              <a:t> 요청 경로</a:t>
            </a:r>
            <a:endParaRPr lang="en-US" altLang="ko-KR" sz="2000" b="1" dirty="0"/>
          </a:p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r>
              <a:rPr lang="en-US" altLang="ko-KR" sz="1600" b="1" dirty="0"/>
              <a:t>&lt;</a:t>
            </a:r>
            <a:r>
              <a:rPr lang="en-US" altLang="ko-KR" sz="1600" b="1" dirty="0" err="1"/>
              <a:t>csrf</a:t>
            </a:r>
            <a:r>
              <a:rPr lang="en-US" altLang="ko-KR" sz="1600" b="1" dirty="0"/>
              <a:t>  disabled="true"/&gt; </a:t>
            </a:r>
            <a:r>
              <a:rPr lang="ko-KR" altLang="en-US" sz="1600" b="1" dirty="0"/>
              <a:t>는 기본이 </a:t>
            </a:r>
            <a:r>
              <a:rPr lang="en-US" altLang="ko-KR" sz="1600" b="1" dirty="0"/>
              <a:t>disabled=“false”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csrf</a:t>
            </a:r>
            <a:r>
              <a:rPr lang="ko-KR" altLang="en-US" sz="1600" b="1" dirty="0"/>
              <a:t>를 처리하는데</a:t>
            </a:r>
            <a:br>
              <a:rPr lang="en-US" altLang="ko-KR" sz="1600" b="1" dirty="0"/>
            </a:br>
            <a:r>
              <a:rPr lang="ko-KR" altLang="en-US" sz="1600" b="1" dirty="0"/>
              <a:t>이를 못하게 </a:t>
            </a:r>
            <a:r>
              <a:rPr lang="ko-KR" altLang="en-US" sz="1600" b="1" dirty="0" err="1"/>
              <a:t>할시만</a:t>
            </a:r>
            <a:r>
              <a:rPr lang="ko-KR" altLang="en-US" sz="1600" b="1" dirty="0"/>
              <a:t> 사용하면 됨</a:t>
            </a:r>
            <a:br>
              <a:rPr lang="en-US" altLang="ko-KR" sz="1600" b="1" dirty="0"/>
            </a:br>
            <a:r>
              <a:rPr lang="en-US" altLang="ko-KR" sz="1600" b="1" dirty="0" err="1"/>
              <a:t>defaul</a:t>
            </a:r>
            <a:r>
              <a:rPr lang="ko-KR" altLang="en-US" sz="1600" b="1" dirty="0"/>
              <a:t>로 사용시는 </a:t>
            </a:r>
            <a:r>
              <a:rPr lang="en-US" altLang="ko-KR" sz="1600" b="1" dirty="0"/>
              <a:t>input</a:t>
            </a:r>
            <a:r>
              <a:rPr lang="ko-KR" altLang="en-US" sz="1600" b="1" dirty="0"/>
              <a:t>에 </a:t>
            </a:r>
            <a:r>
              <a:rPr lang="en-US" altLang="ko-KR" sz="1600" b="1" dirty="0" err="1"/>
              <a:t>hidde</a:t>
            </a:r>
            <a:r>
              <a:rPr lang="ko-KR" altLang="en-US" sz="1600" b="1" dirty="0" err="1"/>
              <a:t>으로된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csrf</a:t>
            </a:r>
            <a:r>
              <a:rPr lang="ko-KR" altLang="en-US" sz="1600" b="1" dirty="0" err="1"/>
              <a:t>속성사용하는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엘리먼트를</a:t>
            </a:r>
            <a:r>
              <a:rPr lang="ko-KR" altLang="en-US" sz="1600" b="1" dirty="0"/>
              <a:t> 추가</a:t>
            </a:r>
            <a:br>
              <a:rPr lang="en-US" altLang="ko-KR" sz="1600" b="1" dirty="0"/>
            </a:br>
            <a:r>
              <a:rPr lang="ko-KR" altLang="en-US" sz="1600" b="1" dirty="0"/>
              <a:t>하고 링크</a:t>
            </a:r>
            <a:r>
              <a:rPr lang="en-US" altLang="ko-KR" sz="1600" b="1" dirty="0"/>
              <a:t> a</a:t>
            </a:r>
            <a:r>
              <a:rPr lang="ko-KR" altLang="en-US" sz="1600" b="1" dirty="0"/>
              <a:t>의 </a:t>
            </a:r>
            <a:r>
              <a:rPr lang="en-US" altLang="ko-KR" sz="1600" b="1" dirty="0" err="1"/>
              <a:t>href</a:t>
            </a:r>
            <a:r>
              <a:rPr lang="ko-KR" altLang="en-US" sz="1600" b="1" dirty="0"/>
              <a:t>경로를 </a:t>
            </a:r>
            <a:r>
              <a:rPr lang="en-US" altLang="ko-KR" sz="1600" b="1" dirty="0"/>
              <a:t>ajax</a:t>
            </a:r>
            <a:r>
              <a:rPr lang="ko-KR" altLang="en-US" sz="1600" b="1" dirty="0"/>
              <a:t>로 처리시는 </a:t>
            </a:r>
            <a:r>
              <a:rPr lang="en-US" altLang="ko-KR" sz="1600" b="1" dirty="0"/>
              <a:t>get</a:t>
            </a:r>
            <a:r>
              <a:rPr lang="ko-KR" altLang="en-US" sz="1600" b="1" dirty="0"/>
              <a:t>방식으로 처리하며</a:t>
            </a:r>
            <a:br>
              <a:rPr lang="en-US" altLang="ko-KR" sz="1600" b="1" dirty="0"/>
            </a:br>
            <a:r>
              <a:rPr lang="en-US" altLang="ko-KR" sz="1600" b="1" dirty="0"/>
              <a:t>file</a:t>
            </a:r>
            <a:r>
              <a:rPr lang="ko-KR" altLang="en-US" sz="1600" b="1" dirty="0"/>
              <a:t>을 업로드시는 </a:t>
            </a:r>
            <a:r>
              <a:rPr lang="en-US" altLang="ko-KR" sz="1600" b="1" dirty="0"/>
              <a:t>action=“</a:t>
            </a:r>
            <a:r>
              <a:rPr lang="ko-KR" altLang="en-US" sz="1600" b="1" dirty="0"/>
              <a:t>경로</a:t>
            </a:r>
            <a:r>
              <a:rPr lang="en-US" altLang="ko-KR" sz="1600" b="1" dirty="0"/>
              <a:t>?</a:t>
            </a:r>
            <a:r>
              <a:rPr lang="en-US" altLang="ko-KR" sz="1600" dirty="0"/>
              <a:t>${_</a:t>
            </a:r>
            <a:r>
              <a:rPr lang="en-US" altLang="ko-KR" sz="1600" dirty="0" err="1"/>
              <a:t>csrf.parameterName</a:t>
            </a:r>
            <a:r>
              <a:rPr lang="en-US" altLang="ko-KR" sz="1600" dirty="0"/>
              <a:t>}</a:t>
            </a:r>
            <a:r>
              <a:rPr lang="en-US" altLang="ko-KR" sz="1600" i="1" dirty="0"/>
              <a:t>=${_</a:t>
            </a:r>
            <a:r>
              <a:rPr lang="en-US" altLang="ko-KR" sz="1600" i="1" dirty="0" err="1"/>
              <a:t>csrf.token</a:t>
            </a:r>
            <a:r>
              <a:rPr lang="en-US" altLang="ko-KR" sz="1600" i="1" dirty="0"/>
              <a:t>}</a:t>
            </a:r>
            <a:r>
              <a:rPr lang="en-US" altLang="ko-KR" sz="1600" dirty="0"/>
              <a:t> 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br>
              <a:rPr lang="en-US" altLang="ko-KR" sz="1600" dirty="0"/>
            </a:br>
            <a:r>
              <a:rPr lang="en-US" altLang="ko-KR" sz="1600" b="1" dirty="0"/>
              <a:t>** CSRF(</a:t>
            </a:r>
            <a:r>
              <a:rPr lang="ko-KR" altLang="en-US" sz="1600" b="1" dirty="0"/>
              <a:t>사이트 간 요청 위조</a:t>
            </a:r>
            <a:r>
              <a:rPr lang="en-US" altLang="ko-KR" sz="1600" b="1" dirty="0"/>
              <a:t>, Cross-Site Request Forgery)</a:t>
            </a:r>
            <a:br>
              <a:rPr lang="en-US" altLang="ko-KR" sz="1600" b="1" dirty="0"/>
            </a:br>
            <a:endParaRPr lang="ko-KR" altLang="en-US" sz="1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600"/>
              <a:t>&lt;!-- </a:t>
            </a:r>
            <a:r>
              <a:rPr lang="ko-KR" altLang="en-US" sz="1600"/>
              <a:t>만일 </a:t>
            </a:r>
            <a:r>
              <a:rPr lang="en-US" altLang="ko-KR" sz="1600"/>
              <a:t>login</a:t>
            </a:r>
            <a:r>
              <a:rPr lang="ko-KR" altLang="en-US" sz="1600"/>
              <a:t>성공후 특별히 처리하고 싶다면 </a:t>
            </a:r>
            <a:r>
              <a:rPr lang="en-US" altLang="ko-KR" sz="1600"/>
              <a:t>handler</a:t>
            </a:r>
            <a:r>
              <a:rPr lang="ko-KR" altLang="en-US" sz="1600"/>
              <a:t>를 구현하여 사용하고 구현한 클래스 </a:t>
            </a:r>
            <a:r>
              <a:rPr lang="en-US" altLang="ko-KR" sz="1600"/>
              <a:t>bean</a:t>
            </a:r>
            <a:r>
              <a:rPr lang="ko-KR" altLang="en-US" sz="1600"/>
              <a:t>을 등록</a:t>
            </a:r>
          </a:p>
          <a:p>
            <a:pPr marL="109728" indent="0">
              <a:buNone/>
            </a:pPr>
            <a:r>
              <a:rPr lang="ko-KR" altLang="en-US" sz="1600"/>
              <a:t>    인터페이스는 </a:t>
            </a:r>
            <a:r>
              <a:rPr lang="en-US" altLang="ko-KR" sz="1600"/>
              <a:t>org.springframework.security.web.authentication.AuthenticationSuccessHandler;</a:t>
            </a:r>
          </a:p>
          <a:p>
            <a:pPr marL="109728" indent="0">
              <a:buNone/>
            </a:pPr>
            <a:r>
              <a:rPr lang="en-US" altLang="ko-KR" sz="1600"/>
              <a:t>default-target-</a:t>
            </a:r>
            <a:r>
              <a:rPr lang="en-US" altLang="ko-KR" sz="1600" u="sng"/>
              <a:t>url="/mainFrame" </a:t>
            </a:r>
            <a:r>
              <a:rPr lang="ko-KR" altLang="en-US" sz="1600" u="sng"/>
              <a:t>대신에</a:t>
            </a:r>
          </a:p>
          <a:p>
            <a:pPr marL="109728" indent="0">
              <a:buNone/>
            </a:pPr>
            <a:r>
              <a:rPr lang="en-US" altLang="ko-KR" sz="1600"/>
              <a:t>authentication-success-handler-</a:t>
            </a:r>
            <a:r>
              <a:rPr lang="en-US" altLang="ko-KR" sz="1600" u="sng"/>
              <a:t>ref="successHandler＂</a:t>
            </a:r>
            <a:r>
              <a:rPr lang="ko-KR" altLang="en-US" sz="1600" u="sng"/>
              <a:t>를 추가</a:t>
            </a:r>
            <a:endParaRPr lang="en-US" altLang="ko-KR" sz="1600" u="sng"/>
          </a:p>
          <a:p>
            <a:pPr marL="109728" indent="0">
              <a:buNone/>
            </a:pPr>
            <a:r>
              <a:rPr lang="en-US" altLang="ko-KR" sz="1600"/>
              <a:t>bean</a:t>
            </a:r>
            <a:r>
              <a:rPr lang="ko-KR" altLang="en-US" sz="1600"/>
              <a:t>은 </a:t>
            </a:r>
            <a:r>
              <a:rPr lang="en-US" altLang="ko-KR" sz="1600"/>
              <a:t>beans;bean id="sucessHandler" class="ktds.erp.emp.authentication.LoginSuccessHandler"</a:t>
            </a:r>
          </a:p>
          <a:p>
            <a:pPr marL="109728" indent="0">
              <a:buNone/>
            </a:pPr>
            <a:r>
              <a:rPr lang="en-US" altLang="ko-KR" sz="1600"/>
              <a:t>--&gt;</a:t>
            </a:r>
            <a:endParaRPr lang="ko-KR" altLang="en-US" sz="1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88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2DA2BF"/>
              </a:buClr>
            </a:pPr>
            <a:r>
              <a:rPr lang="en-US" altLang="ko-KR">
                <a:solidFill>
                  <a:prstClr val="black"/>
                </a:solidFill>
              </a:rPr>
              <a:t>&lt;!-- </a:t>
            </a:r>
            <a:r>
              <a:rPr lang="ko-KR" altLang="en-US">
                <a:solidFill>
                  <a:prstClr val="black"/>
                </a:solidFill>
              </a:rPr>
              <a:t>명시적으로 로그아웃하지 않았을때 다시 사이트 입장하면 로그인 상태 유지됨  </a:t>
            </a:r>
            <a:r>
              <a:rPr lang="en-US" altLang="ko-KR">
                <a:solidFill>
                  <a:prstClr val="black"/>
                </a:solidFill>
              </a:rPr>
              <a:t>--&gt;</a:t>
            </a:r>
            <a:endParaRPr lang="en-US" altLang="ko-KR" sz="2000" b="1"/>
          </a:p>
          <a:p>
            <a:pPr>
              <a:buNone/>
            </a:pPr>
            <a:endParaRPr lang="en-US" altLang="ko-KR" sz="2000" b="1"/>
          </a:p>
          <a:p>
            <a:pPr>
              <a:buNone/>
            </a:pPr>
            <a:r>
              <a:rPr lang="en-US" altLang="ko-KR" sz="2000" b="1"/>
              <a:t>&lt;</a:t>
            </a:r>
            <a:r>
              <a:rPr lang="en-US" altLang="ko-KR" sz="2200" b="1"/>
              <a:t>remember-me  key="wmoskey"  token-validity-seconds="2419200"/&gt;</a:t>
            </a:r>
            <a:br>
              <a:rPr lang="en-US" altLang="ko-KR" sz="2200" b="1"/>
            </a:br>
            <a:r>
              <a:rPr lang="en-US" altLang="ko-KR" sz="2200" b="1"/>
              <a:t>**</a:t>
            </a:r>
            <a:r>
              <a:rPr lang="ko-KR" altLang="en-US" sz="2200" b="1"/>
              <a:t>로그아웃시 로그인 정보 유지 기능 태그로 이것을 사용시는 </a:t>
            </a:r>
            <a:r>
              <a:rPr lang="en-US" altLang="ko-KR" sz="2200" b="1"/>
              <a:t>logout</a:t>
            </a:r>
            <a:r>
              <a:rPr lang="ko-KR" altLang="en-US" sz="2200" b="1"/>
              <a:t>을 다음과 같이 변경 </a:t>
            </a:r>
            <a:br>
              <a:rPr lang="en-US" altLang="ko-KR" sz="2200" b="1"/>
            </a:br>
            <a:r>
              <a:rPr lang="en-US" altLang="ko-KR" sz="2200" b="1"/>
              <a:t> &lt;logout invalidate-session="true"  </a:t>
            </a:r>
            <a:br>
              <a:rPr lang="en-US" altLang="ko-KR" sz="2200" b="1"/>
            </a:br>
            <a:r>
              <a:rPr lang="en-US" altLang="ko-KR" sz="2200" b="1"/>
              <a:t>   delete-cookies="JSESSIONID,SPRING_SECURITY_REMEMBER_ME_COOKIE" </a:t>
            </a:r>
          </a:p>
          <a:p>
            <a:pPr>
              <a:buNone/>
            </a:pPr>
            <a:r>
              <a:rPr lang="en-US" altLang="ko-KR" sz="2200" b="1"/>
              <a:t>	  logout-url="/logout" logout-success-url="/login?logout" /&gt; </a:t>
            </a:r>
            <a:r>
              <a:rPr lang="ko-KR" altLang="en-US" sz="2200" b="1"/>
              <a:t>로 </a:t>
            </a:r>
            <a:r>
              <a:rPr lang="en-US" altLang="ko-KR" sz="2200" b="1"/>
              <a:t>logout</a:t>
            </a:r>
            <a:br>
              <a:rPr lang="en-US" altLang="ko-KR" sz="2200" b="1"/>
            </a:br>
            <a:r>
              <a:rPr lang="en-US" altLang="ko-KR" sz="2200" b="1"/>
              <a:t> </a:t>
            </a:r>
            <a:r>
              <a:rPr lang="ko-KR" altLang="en-US" sz="2200" b="1"/>
              <a:t>을</a:t>
            </a:r>
            <a:r>
              <a:rPr lang="en-US" altLang="ko-KR" sz="2200" b="1"/>
              <a:t> </a:t>
            </a:r>
            <a:r>
              <a:rPr lang="ko-KR" altLang="en-US" sz="2200" b="1"/>
              <a:t>변경 해줌</a:t>
            </a:r>
            <a:endParaRPr lang="en-US" altLang="ko-KR" sz="2200" b="1"/>
          </a:p>
          <a:p>
            <a:pPr>
              <a:buNone/>
            </a:pPr>
            <a:br>
              <a:rPr lang="en-US" altLang="ko-KR" sz="2200" b="1"/>
            </a:br>
            <a:r>
              <a:rPr lang="en-US" altLang="ko-KR" sz="2200" b="1"/>
              <a:t>3</a:t>
            </a:r>
            <a:r>
              <a:rPr lang="ko-KR" altLang="en-US" sz="2200" b="1"/>
              <a:t>버젼에서는 </a:t>
            </a:r>
            <a:r>
              <a:rPr lang="en-US" altLang="ko-KR" sz="2200" b="1"/>
              <a:t>login</a:t>
            </a:r>
            <a:r>
              <a:rPr lang="ko-KR" altLang="en-US" sz="2200" b="1"/>
              <a:t>에 다음을 추가 </a:t>
            </a:r>
            <a:br>
              <a:rPr lang="en-US" altLang="ko-KR" sz="2200" b="1"/>
            </a:br>
            <a:r>
              <a:rPr lang="en-US" altLang="ko-KR" sz="2200" b="1"/>
              <a:t>&lt;input id = "remember_me" name="_spring_security_remember_me"  type = "checkbox"/&gt;Remember me</a:t>
            </a:r>
          </a:p>
          <a:p>
            <a:pPr>
              <a:buNone/>
            </a:pPr>
            <a:r>
              <a:rPr lang="en-US" altLang="ko-KR" sz="2200" b="1"/>
              <a:t>     4</a:t>
            </a:r>
            <a:r>
              <a:rPr lang="ko-KR" altLang="en-US" sz="2200" b="1"/>
              <a:t>버젼은</a:t>
            </a:r>
            <a:br>
              <a:rPr lang="en-US" altLang="ko-KR" sz="2200" b="1"/>
            </a:br>
            <a:r>
              <a:rPr lang="en-US" altLang="ko-KR"/>
              <a:t>&lt;input type=</a:t>
            </a:r>
            <a:r>
              <a:rPr lang="en-US" altLang="ko-KR" i="1"/>
              <a:t>"checkbox" class="form-check-input" id="rememberMe" name="remember-me" checked&gt;</a:t>
            </a:r>
            <a:r>
              <a:rPr lang="en-US" altLang="ko-KR" sz="2200" b="1"/>
              <a:t> </a:t>
            </a:r>
            <a:br>
              <a:rPr lang="en-US" altLang="ko-KR" sz="2200" b="1"/>
            </a:br>
            <a:endParaRPr lang="en-US" altLang="ko-KR" sz="2200" b="1"/>
          </a:p>
          <a:p>
            <a:pPr>
              <a:buNone/>
            </a:pPr>
            <a:r>
              <a:rPr lang="ko-KR" altLang="en-US"/>
              <a:t> </a:t>
            </a:r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2DA2BF"/>
              </a:buClr>
            </a:pPr>
            <a:r>
              <a:rPr lang="en-US" altLang="ko-KR">
                <a:solidFill>
                  <a:prstClr val="black"/>
                </a:solidFill>
              </a:rPr>
              <a:t>&lt;!-- </a:t>
            </a:r>
            <a:r>
              <a:rPr lang="ko-KR" altLang="en-US">
                <a:solidFill>
                  <a:prstClr val="black"/>
                </a:solidFill>
              </a:rPr>
              <a:t>명시적으로 로그아웃하지 않았을때 다시 사이트 입장하면 로그인 상태 유지됨  </a:t>
            </a:r>
            <a:r>
              <a:rPr lang="en-US" altLang="ko-KR">
                <a:solidFill>
                  <a:prstClr val="black"/>
                </a:solidFill>
              </a:rPr>
              <a:t>--&gt;</a:t>
            </a:r>
            <a:endParaRPr lang="en-US" altLang="ko-KR" sz="2000" b="1"/>
          </a:p>
          <a:p>
            <a:pPr>
              <a:buNone/>
            </a:pPr>
            <a:endParaRPr lang="en-US" altLang="ko-KR" sz="2000" b="1"/>
          </a:p>
          <a:p>
            <a:pPr>
              <a:buNone/>
            </a:pPr>
            <a:r>
              <a:rPr lang="en-US" altLang="ko-KR" sz="2200" b="1"/>
              <a:t>4</a:t>
            </a:r>
            <a:r>
              <a:rPr lang="ko-KR" altLang="en-US" sz="2200" b="1"/>
              <a:t>버젼에서는  </a:t>
            </a:r>
            <a:r>
              <a:rPr lang="en-US" altLang="ko-KR" sz="2200" b="1"/>
              <a:t>xml</a:t>
            </a:r>
            <a:r>
              <a:rPr lang="ko-KR" altLang="en-US" sz="2200" b="1"/>
              <a:t>에 다음과 같이 변경</a:t>
            </a:r>
            <a:br>
              <a:rPr lang="en-US" altLang="ko-KR" sz="2200" b="1"/>
            </a:br>
            <a:r>
              <a:rPr lang="en-US" altLang="ko-KR" sz="2200" b="1"/>
              <a:t> </a:t>
            </a:r>
            <a:br>
              <a:rPr lang="en-US" altLang="ko-KR" sz="2200" b="1"/>
            </a:br>
            <a:r>
              <a:rPr lang="en-US" altLang="ko-KR" sz="2200" b="1"/>
              <a:t>&lt;remember-me</a:t>
            </a:r>
          </a:p>
          <a:p>
            <a:pPr>
              <a:buNone/>
            </a:pPr>
            <a:r>
              <a:rPr lang="en-US" altLang="ko-KR" sz="2200" b="1"/>
              <a:t>            remember-me-parameter="remember-me" </a:t>
            </a:r>
          </a:p>
          <a:p>
            <a:pPr>
              <a:buNone/>
            </a:pPr>
            <a:r>
              <a:rPr lang="en-US" altLang="ko-KR" sz="2200" b="1"/>
              <a:t>            remember-me-cookie="remember-me“</a:t>
            </a:r>
            <a:br>
              <a:rPr lang="en-US" altLang="ko-KR" sz="2200" b="1"/>
            </a:br>
            <a:r>
              <a:rPr lang="en-US" altLang="ko-KR" sz="2200" b="1"/>
              <a:t>      key="wmoskey"  </a:t>
            </a:r>
            <a:br>
              <a:rPr lang="en-US" altLang="ko-KR" sz="2200" b="1"/>
            </a:br>
            <a:r>
              <a:rPr lang="en-US" altLang="ko-KR" sz="2200" b="1"/>
              <a:t>      token-validity-seconds="2419200“  //4</a:t>
            </a:r>
            <a:r>
              <a:rPr lang="ko-KR" altLang="en-US" sz="2200" b="1"/>
              <a:t>주</a:t>
            </a:r>
            <a:endParaRPr lang="en-US" altLang="ko-KR" sz="2200" b="1"/>
          </a:p>
          <a:p>
            <a:pPr>
              <a:buNone/>
            </a:pPr>
            <a:r>
              <a:rPr lang="en-US" altLang="ko-KR" sz="2200" b="1"/>
              <a:t>      /&gt;</a:t>
            </a:r>
            <a:br>
              <a:rPr lang="en-US" altLang="ko-KR" sz="2200" b="1"/>
            </a:br>
            <a:br>
              <a:rPr lang="en-US" altLang="ko-KR" sz="2200" b="1"/>
            </a:br>
            <a:r>
              <a:rPr lang="en-US" altLang="ko-KR" sz="2200" b="1"/>
              <a:t> &lt;logout invalidate-session="true"  </a:t>
            </a:r>
            <a:br>
              <a:rPr lang="en-US" altLang="ko-KR" sz="2200" b="1"/>
            </a:br>
            <a:r>
              <a:rPr lang="en-US" altLang="ko-KR" sz="2200" b="1"/>
              <a:t>       delete-cookies="JSESSIONID,remember-me" </a:t>
            </a:r>
          </a:p>
          <a:p>
            <a:r>
              <a:rPr lang="en-US" altLang="ko-KR" sz="2200" b="1"/>
              <a:t>	       logout-url="/logout" logout-success-url="/login?logout" /&gt;</a:t>
            </a:r>
            <a:br>
              <a:rPr lang="en-US" altLang="ko-KR" sz="2200" b="1"/>
            </a:br>
            <a:br>
              <a:rPr lang="en-US" altLang="ko-KR" sz="2200" b="1"/>
            </a:br>
            <a:r>
              <a:rPr lang="en-US" altLang="ko-KR" sz="2200" b="1"/>
              <a:t>&lt;form&gt; login</a:t>
            </a:r>
            <a:r>
              <a:rPr lang="ko-KR" altLang="en-US" sz="2200" b="1"/>
              <a:t>에서</a:t>
            </a:r>
            <a:br>
              <a:rPr lang="en-US" altLang="ko-KR" sz="2200" b="1"/>
            </a:br>
            <a:r>
              <a:rPr lang="en-US" altLang="ko-KR" sz="2200" b="1"/>
              <a:t> &lt;input type="checkbox" id="remember-me" name="remember-me"/&gt; </a:t>
            </a:r>
            <a:r>
              <a:rPr lang="ko-KR" altLang="en-US" sz="2200" b="1"/>
              <a:t>추가</a:t>
            </a:r>
            <a:br>
              <a:rPr lang="en-US" altLang="ko-KR" sz="2200"/>
            </a:br>
            <a:br>
              <a:rPr lang="en-US" altLang="ko-KR" sz="1200"/>
            </a:br>
            <a:br>
              <a:rPr lang="en-US" altLang="ko-KR" sz="1400" b="1"/>
            </a:br>
            <a:br>
              <a:rPr lang="en-US" altLang="ko-KR"/>
            </a:b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20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fontAlgn="base" latinLnBrk="1">
              <a:buNone/>
            </a:pPr>
            <a:r>
              <a:rPr lang="en-US" altLang="ko-KR" sz="2100" dirty="0"/>
              <a:t>4.Controller</a:t>
            </a:r>
            <a:r>
              <a:rPr lang="ko-KR" altLang="en-US" sz="2100" dirty="0"/>
              <a:t>에서 </a:t>
            </a:r>
            <a:r>
              <a:rPr lang="en-US" altLang="ko-KR" sz="2100" dirty="0"/>
              <a:t>login</a:t>
            </a:r>
            <a:r>
              <a:rPr lang="ko-KR" altLang="en-US" sz="2100" dirty="0"/>
              <a:t>처리</a:t>
            </a:r>
            <a:br>
              <a:rPr lang="en-US" altLang="ko-KR" sz="2100" dirty="0"/>
            </a:br>
            <a:br>
              <a:rPr lang="en-US" altLang="ko-KR" sz="2100" dirty="0"/>
            </a:br>
            <a:r>
              <a:rPr lang="en-US" altLang="ko-KR" sz="1600" b="1" dirty="0"/>
              <a:t>-login</a:t>
            </a:r>
            <a:r>
              <a:rPr lang="ko-KR" altLang="en-US" sz="1600" b="1" dirty="0"/>
              <a:t>용 </a:t>
            </a:r>
            <a:r>
              <a:rPr lang="en-US" altLang="ko-KR" sz="1600" b="1" dirty="0"/>
              <a:t>form</a:t>
            </a:r>
            <a:r>
              <a:rPr lang="ko-KR" altLang="en-US" sz="1600" b="1" dirty="0"/>
              <a:t>이 있는 페이지에서 </a:t>
            </a:r>
            <a:r>
              <a:rPr lang="en-US" altLang="ko-KR" sz="1600" b="1" dirty="0"/>
              <a:t>login</a:t>
            </a:r>
            <a:r>
              <a:rPr lang="ko-KR" altLang="en-US" sz="1600" b="1" dirty="0"/>
              <a:t>요청을 하면 </a:t>
            </a:r>
            <a:r>
              <a:rPr lang="en-US" altLang="ko-KR" sz="1600" b="1" dirty="0"/>
              <a:t>security</a:t>
            </a:r>
            <a:r>
              <a:rPr lang="ko-KR" altLang="en-US" sz="1600" b="1" dirty="0"/>
              <a:t>에서 </a:t>
            </a:r>
            <a:br>
              <a:rPr lang="en-US" altLang="ko-KR" sz="1600" b="1" dirty="0"/>
            </a:br>
            <a:r>
              <a:rPr lang="en-US" altLang="ko-KR" sz="1600" b="1" dirty="0"/>
              <a:t> </a:t>
            </a:r>
            <a:r>
              <a:rPr lang="ko-KR" altLang="en-US" sz="1600" b="1" dirty="0"/>
              <a:t>처리하여 </a:t>
            </a:r>
            <a:r>
              <a:rPr lang="en-US" altLang="ko-KR" sz="1600" b="1" dirty="0"/>
              <a:t>login</a:t>
            </a:r>
            <a:r>
              <a:rPr lang="ko-KR" altLang="en-US" sz="1600" b="1" dirty="0"/>
              <a:t>결과를 </a:t>
            </a:r>
            <a:r>
              <a:rPr lang="en-US" altLang="ko-KR" sz="1600" b="1" dirty="0"/>
              <a:t>Controller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processLogin</a:t>
            </a:r>
            <a:r>
              <a:rPr lang="ko-KR" altLang="en-US" sz="1600" b="1" dirty="0"/>
              <a:t>으로 요청한다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en-US" altLang="ko-KR" sz="1600" b="1" dirty="0"/>
              <a:t>@RequestMapping(value = “/</a:t>
            </a:r>
            <a:r>
              <a:rPr lang="en-US" altLang="ko-KR" sz="1600" b="1" dirty="0" err="1"/>
              <a:t>processLogin</a:t>
            </a:r>
            <a:r>
              <a:rPr lang="en-US" altLang="ko-KR" sz="1600" b="1" dirty="0"/>
              <a:t>", method = </a:t>
            </a:r>
            <a:r>
              <a:rPr lang="en-US" altLang="ko-KR" sz="1600" b="1" dirty="0" err="1"/>
              <a:t>RequestMethod.GET</a:t>
            </a:r>
            <a:r>
              <a:rPr lang="en-US" altLang="ko-KR" sz="1600" b="1" dirty="0"/>
              <a:t>)</a:t>
            </a:r>
          </a:p>
          <a:p>
            <a:pPr fontAlgn="base" latinLnBrk="1">
              <a:buNone/>
            </a:pPr>
            <a:r>
              <a:rPr lang="en-US" altLang="ko-KR" sz="1600" b="1" dirty="0"/>
              <a:t>	public </a:t>
            </a:r>
            <a:r>
              <a:rPr lang="en-US" altLang="ko-KR" sz="1600" b="1" dirty="0" err="1"/>
              <a:t>ModelAndView</a:t>
            </a:r>
            <a:r>
              <a:rPr lang="en-US" altLang="ko-KR" sz="1600" b="1" dirty="0"/>
              <a:t> </a:t>
            </a:r>
            <a:r>
              <a:rPr lang="en-US" altLang="ko-KR" sz="1800" i="1" dirty="0" err="1"/>
              <a:t>processLogin</a:t>
            </a:r>
            <a:r>
              <a:rPr lang="en-US" altLang="ko-KR" i="1" dirty="0"/>
              <a:t> </a:t>
            </a:r>
            <a:r>
              <a:rPr lang="en-US" altLang="ko-KR" sz="1600" b="1" dirty="0"/>
              <a:t>(</a:t>
            </a:r>
          </a:p>
          <a:p>
            <a:pPr fontAlgn="base" latinLnBrk="1">
              <a:buNone/>
            </a:pPr>
            <a:r>
              <a:rPr lang="en-US" altLang="ko-KR" sz="1600" b="1" dirty="0"/>
              <a:t>			@RequestParam(value = "log", required = false) String log,</a:t>
            </a:r>
          </a:p>
          <a:p>
            <a:pPr fontAlgn="base" latinLnBrk="1">
              <a:buNone/>
            </a:pPr>
            <a:r>
              <a:rPr lang="en-US" altLang="ko-KR" sz="1600" b="1" dirty="0"/>
              <a:t>			@RequestParam(value = "error", required = false) String error,</a:t>
            </a:r>
          </a:p>
          <a:p>
            <a:pPr fontAlgn="base" latinLnBrk="1">
              <a:buNone/>
            </a:pPr>
            <a:r>
              <a:rPr lang="en-US" altLang="ko-KR" sz="1600" b="1" dirty="0"/>
              <a:t>			@RequestParam(value = "logout", required = false) String logout) {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ModelAndView</a:t>
            </a:r>
            <a:r>
              <a:rPr lang="en-US" altLang="ko-KR" sz="1600" b="1" dirty="0"/>
              <a:t> model = new </a:t>
            </a:r>
            <a:r>
              <a:rPr lang="en-US" altLang="ko-KR" sz="1600" b="1" dirty="0" err="1"/>
              <a:t>ModelAndView</a:t>
            </a:r>
            <a:r>
              <a:rPr lang="en-US" altLang="ko-KR" sz="1600" b="1" dirty="0"/>
              <a:t>();		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</a:p>
          <a:p>
            <a:pPr fontAlgn="base" latinLnBrk="1">
              <a:buNone/>
            </a:pPr>
            <a:r>
              <a:rPr lang="en-US" altLang="ko-KR" sz="1600" b="1" dirty="0"/>
              <a:t>		if (log != null &amp;&amp; log !="") { //login-form</a:t>
            </a:r>
            <a:r>
              <a:rPr lang="ko-KR" altLang="en-US" sz="1600" b="1" dirty="0"/>
              <a:t>이 </a:t>
            </a:r>
            <a:r>
              <a:rPr lang="ko-KR" altLang="en-US" sz="1600" b="1" dirty="0" err="1"/>
              <a:t>아닌곳에서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요청시</a:t>
            </a:r>
            <a:endParaRPr lang="en-US" altLang="ko-KR" sz="1600" b="1" dirty="0"/>
          </a:p>
          <a:p>
            <a:pPr fontAlgn="base" latinLnBrk="1">
              <a:buNone/>
            </a:pPr>
            <a:r>
              <a:rPr lang="en-US" altLang="ko-KR" sz="1600" b="1" dirty="0"/>
              <a:t>			</a:t>
            </a:r>
            <a:r>
              <a:rPr lang="en-US" altLang="ko-KR" sz="1600" b="1" dirty="0" err="1"/>
              <a:t>model.addObject</a:t>
            </a:r>
            <a:r>
              <a:rPr lang="en-US" altLang="ko-KR" sz="1600" b="1" dirty="0"/>
              <a:t>("log", "before login!");</a:t>
            </a:r>
          </a:p>
          <a:p>
            <a:pPr fontAlgn="base" latinLnBrk="1">
              <a:buNone/>
            </a:pPr>
            <a:r>
              <a:rPr lang="en-US" altLang="ko-KR" sz="1600" b="1" dirty="0"/>
              <a:t>		} </a:t>
            </a:r>
          </a:p>
          <a:p>
            <a:pPr fontAlgn="base" latinLnBrk="1">
              <a:buNone/>
            </a:pPr>
            <a:r>
              <a:rPr lang="en-US" altLang="ko-KR" sz="1600" b="1" dirty="0"/>
              <a:t>		if (error != null &amp;&amp; error != "") {</a:t>
            </a:r>
          </a:p>
          <a:p>
            <a:pPr fontAlgn="base" latinLnBrk="1">
              <a:buNone/>
            </a:pPr>
            <a:r>
              <a:rPr lang="en-US" altLang="ko-KR" sz="1600" b="1" dirty="0"/>
              <a:t>			</a:t>
            </a:r>
            <a:r>
              <a:rPr lang="en-US" altLang="ko-KR" sz="1600" b="1" dirty="0" err="1"/>
              <a:t>model.addObject</a:t>
            </a:r>
            <a:r>
              <a:rPr lang="en-US" altLang="ko-KR" sz="1600" b="1" dirty="0"/>
              <a:t>("error", "Invalid username and password!");</a:t>
            </a:r>
          </a:p>
          <a:p>
            <a:pPr fontAlgn="base" latinLnBrk="1">
              <a:buNone/>
            </a:pPr>
            <a:r>
              <a:rPr lang="en-US" altLang="ko-KR" sz="1600" b="1" dirty="0"/>
              <a:t>		} </a:t>
            </a:r>
          </a:p>
          <a:p>
            <a:pPr fontAlgn="base" latinLnBrk="1">
              <a:buNone/>
            </a:pPr>
            <a:r>
              <a:rPr lang="en-US" altLang="ko-KR" sz="1600" b="1" dirty="0"/>
              <a:t>		if (logout != null &amp;&amp; logout != "") {</a:t>
            </a:r>
          </a:p>
          <a:p>
            <a:pPr fontAlgn="base" latinLnBrk="1">
              <a:buNone/>
            </a:pPr>
            <a:r>
              <a:rPr lang="en-US" altLang="ko-KR" sz="1600" b="1" dirty="0"/>
              <a:t>			</a:t>
            </a:r>
            <a:r>
              <a:rPr lang="en-US" altLang="ko-KR" sz="1600" b="1" dirty="0" err="1"/>
              <a:t>model.addObject</a:t>
            </a:r>
            <a:r>
              <a:rPr lang="en-US" altLang="ko-KR" sz="1600" b="1" dirty="0"/>
              <a:t>(“logout", "You've been logged out successfully.");</a:t>
            </a:r>
          </a:p>
          <a:p>
            <a:pPr fontAlgn="base" latinLnBrk="1">
              <a:buNone/>
            </a:pPr>
            <a:r>
              <a:rPr lang="en-US" altLang="ko-KR" sz="1600" b="1" dirty="0"/>
              <a:t>		}		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model.setViewName</a:t>
            </a:r>
            <a:r>
              <a:rPr lang="en-US" altLang="ko-KR" sz="1600" b="1" dirty="0"/>
              <a:t>("login");		</a:t>
            </a:r>
          </a:p>
          <a:p>
            <a:pPr fontAlgn="base" latinLnBrk="1">
              <a:buNone/>
            </a:pPr>
            <a:r>
              <a:rPr lang="en-US" altLang="ko-KR" sz="1600" b="1" dirty="0"/>
              <a:t>		return model;		</a:t>
            </a:r>
          </a:p>
          <a:p>
            <a:pPr fontAlgn="base" latinLnBrk="1">
              <a:buNone/>
            </a:pPr>
            <a:r>
              <a:rPr lang="en-US" altLang="ko-KR" sz="1600" b="1" dirty="0"/>
              <a:t>	}</a:t>
            </a:r>
          </a:p>
          <a:p>
            <a:pPr>
              <a:buNone/>
            </a:pPr>
            <a:endParaRPr lang="ko-KR" altLang="en-US" sz="1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5. login-form,logout-form</a:t>
            </a:r>
            <a:r>
              <a:rPr lang="ko-KR" altLang="en-US" sz="2400"/>
              <a:t>에서 처리 방법</a:t>
            </a:r>
            <a:br>
              <a:rPr lang="en-US" altLang="ko-KR" sz="2400"/>
            </a:br>
            <a:br>
              <a:rPr lang="en-US" altLang="ko-KR"/>
            </a:br>
            <a:r>
              <a:rPr lang="en-US" altLang="ko-KR" sz="2000" b="1"/>
              <a:t>&lt;!-- csrf</a:t>
            </a:r>
            <a:r>
              <a:rPr lang="ko-KR" altLang="en-US" sz="2000" b="1"/>
              <a:t>정보  </a:t>
            </a:r>
            <a:r>
              <a:rPr lang="en-US" altLang="ko-KR" sz="2000" b="1"/>
              <a:t>--&gt;</a:t>
            </a:r>
          </a:p>
          <a:p>
            <a:pPr>
              <a:buNone/>
            </a:pPr>
            <a:r>
              <a:rPr lang="en-US" altLang="ko-KR" sz="1400" b="1"/>
              <a:t>    &lt;meta id="_csrf" name="_csrf" content="${_csrf.token}"/&gt; </a:t>
            </a:r>
            <a:r>
              <a:rPr lang="ko-KR" altLang="en-US" sz="1400" b="1"/>
              <a:t>를 </a:t>
            </a:r>
            <a:r>
              <a:rPr lang="en-US" altLang="ko-KR" sz="1400" b="1"/>
              <a:t>head</a:t>
            </a:r>
            <a:r>
              <a:rPr lang="ko-KR" altLang="en-US" sz="1400" b="1"/>
              <a:t>에 추가</a:t>
            </a:r>
            <a:br>
              <a:rPr lang="en-US" altLang="ko-KR" sz="2000" b="1"/>
            </a:br>
            <a:endParaRPr lang="en-US" altLang="ko-KR" sz="2000" b="1"/>
          </a:p>
          <a:p>
            <a:pPr>
              <a:buNone/>
            </a:pPr>
            <a:r>
              <a:rPr lang="en-US" altLang="ko-KR" sz="1400" b="1"/>
              <a:t>    &lt;form&gt; </a:t>
            </a:r>
            <a:r>
              <a:rPr lang="ko-KR" altLang="en-US" sz="1400" b="1"/>
              <a:t>엘리먼트에는 </a:t>
            </a:r>
            <a:r>
              <a:rPr lang="en-US" altLang="ko-KR" sz="1400" b="1"/>
              <a:t>login</a:t>
            </a:r>
            <a:r>
              <a:rPr lang="ko-KR" altLang="en-US" sz="1400" b="1"/>
              <a:t>시 </a:t>
            </a:r>
            <a:r>
              <a:rPr lang="en-US" altLang="ko-KR" sz="1400" b="1"/>
              <a:t>action=“login”  method=“post” </a:t>
            </a:r>
            <a:r>
              <a:rPr lang="ko-KR" altLang="en-US" sz="1400" b="1"/>
              <a:t>로 지정</a:t>
            </a:r>
            <a:endParaRPr lang="en-US" altLang="ko-KR" sz="1400" b="1"/>
          </a:p>
          <a:p>
            <a:pPr>
              <a:buNone/>
            </a:pPr>
            <a:r>
              <a:rPr lang="en-US" altLang="ko-KR" sz="1400" b="1"/>
              <a:t>    &lt;input name="${_csrf.parameterName}" type="hidden" value="${_crsf.token}“ &gt;</a:t>
            </a:r>
          </a:p>
          <a:p>
            <a:pPr>
              <a:buNone/>
            </a:pPr>
            <a:r>
              <a:rPr lang="en-US" altLang="ko-KR" sz="1400" b="1"/>
              <a:t>    </a:t>
            </a:r>
            <a:r>
              <a:rPr lang="ko-KR" altLang="en-US" sz="1400" b="1"/>
              <a:t>을 </a:t>
            </a:r>
            <a:r>
              <a:rPr lang="en-US" altLang="ko-KR" sz="1400" b="1"/>
              <a:t>form</a:t>
            </a:r>
            <a:r>
              <a:rPr lang="ko-KR" altLang="en-US" sz="1400" b="1"/>
              <a:t>에</a:t>
            </a:r>
            <a:r>
              <a:rPr lang="en-US" altLang="ko-KR" sz="1400" b="1"/>
              <a:t> </a:t>
            </a:r>
            <a:r>
              <a:rPr lang="ko-KR" altLang="en-US" sz="1400" b="1"/>
              <a:t>추가</a:t>
            </a:r>
            <a:br>
              <a:rPr lang="en-US" altLang="ko-KR" sz="1400" b="1"/>
            </a:br>
            <a:br>
              <a:rPr lang="en-US" altLang="ko-KR" sz="1400" b="1"/>
            </a:br>
            <a:r>
              <a:rPr lang="en-US" altLang="ko-KR" sz="1400" b="1"/>
              <a:t>logout</a:t>
            </a:r>
            <a:r>
              <a:rPr lang="ko-KR" altLang="en-US" sz="1400" b="1"/>
              <a:t>시  </a:t>
            </a:r>
            <a:r>
              <a:rPr lang="en-US" altLang="ko-KR" sz="1400" b="1"/>
              <a:t>&lt;form&gt;</a:t>
            </a:r>
            <a:r>
              <a:rPr lang="ko-KR" altLang="en-US" sz="1400" b="1"/>
              <a:t>에 </a:t>
            </a:r>
            <a:r>
              <a:rPr lang="en-US" altLang="ko-KR" sz="1400" b="1"/>
              <a:t>action=“logout" method="POST“</a:t>
            </a:r>
            <a:br>
              <a:rPr lang="en-US" altLang="ko-KR" sz="1400" b="1"/>
            </a:br>
            <a:r>
              <a:rPr lang="en-US" altLang="ko-KR" sz="1400" b="1"/>
              <a:t>&lt;input type="hidden" name="${_csrf.parameterName}" value="${_csrf.token}" /&gt;</a:t>
            </a:r>
            <a:r>
              <a:rPr lang="ko-KR" altLang="en-US" sz="1400" b="1"/>
              <a:t>을</a:t>
            </a:r>
            <a:br>
              <a:rPr lang="en-US" altLang="ko-KR" sz="1400" b="1"/>
            </a:br>
            <a:r>
              <a:rPr lang="ko-KR" altLang="en-US" sz="1400" b="1"/>
              <a:t>추가 해줌</a:t>
            </a:r>
            <a:br>
              <a:rPr lang="en-US" altLang="ko-KR" sz="1400" b="1"/>
            </a:br>
            <a:br>
              <a:rPr lang="en-US" altLang="ko-KR" sz="1400"/>
            </a:br>
            <a:br>
              <a:rPr lang="en-US" altLang="ko-KR" sz="1400" b="1"/>
            </a:br>
            <a:br>
              <a:rPr lang="en-US" altLang="ko-KR" sz="1400"/>
            </a:br>
            <a:br>
              <a:rPr lang="en-US" altLang="ko-KR" sz="1400" b="1"/>
            </a:br>
            <a:br>
              <a:rPr lang="en-US" altLang="ko-KR" sz="2000"/>
            </a:br>
            <a:endParaRPr lang="ko-KR" altLang="en-US"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/>
              <a:t>6.</a:t>
            </a:r>
            <a:r>
              <a:rPr lang="en-US" altLang="ko-KR" sz="2800">
                <a:sym typeface="Wingdings" pitchFamily="2" charset="2"/>
              </a:rPr>
              <a:t> CustomUserDetailsService</a:t>
            </a:r>
            <a:r>
              <a:rPr lang="ko-KR" altLang="en-US" sz="2800">
                <a:sym typeface="Wingdings" pitchFamily="2" charset="2"/>
              </a:rPr>
              <a:t>클래스</a:t>
            </a:r>
            <a:br>
              <a:rPr lang="en-US" altLang="ko-KR" sz="2800">
                <a:sym typeface="Wingdings" pitchFamily="2" charset="2"/>
              </a:rPr>
            </a:br>
            <a:br>
              <a:rPr lang="en-US" altLang="ko-KR" sz="2800">
                <a:sym typeface="Wingdings" pitchFamily="2" charset="2"/>
              </a:rPr>
            </a:br>
            <a:r>
              <a:rPr lang="en-US" altLang="ko-KR" sz="2800" b="1">
                <a:sym typeface="Wingdings" pitchFamily="2" charset="2"/>
              </a:rPr>
              <a:t>public class CustomUserDetailsService implements UserDetailsService{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@Override //security</a:t>
            </a:r>
            <a:r>
              <a:rPr lang="ko-KR" altLang="en-US" sz="2800" b="1">
                <a:sym typeface="Wingdings" pitchFamily="2" charset="2"/>
              </a:rPr>
              <a:t>에서 호출하는 메서드</a:t>
            </a:r>
          </a:p>
          <a:p>
            <a:pPr>
              <a:buNone/>
            </a:pPr>
            <a:r>
              <a:rPr lang="ko-KR" altLang="en-US" sz="2800" b="1">
                <a:sym typeface="Wingdings" pitchFamily="2" charset="2"/>
              </a:rPr>
              <a:t>	</a:t>
            </a:r>
            <a:r>
              <a:rPr lang="en-US" altLang="ko-KR" sz="2800" b="1">
                <a:sym typeface="Wingdings" pitchFamily="2" charset="2"/>
              </a:rPr>
              <a:t>public UserDetails loadUserByUsername(String username) throws UsernameNotFoundException {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BDaoTemplate dao = Constant.dao;;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UserDto dto = dao.login(username);		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System.out.println("dto" + dto);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if(dto == null) {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	System.out.println("null");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	throw  new UsernameNotFoundException("No user found with username");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}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String pw = dto.getPpw();  </a:t>
            </a:r>
            <a:br>
              <a:rPr lang="en-US" altLang="ko-KR" sz="2800" b="1">
                <a:sym typeface="Wingdings" pitchFamily="2" charset="2"/>
              </a:rPr>
            </a:br>
            <a:r>
              <a:rPr lang="en-US" altLang="ko-KR" sz="2800" b="1">
                <a:sym typeface="Wingdings" pitchFamily="2" charset="2"/>
              </a:rPr>
              <a:t>        //enc pw</a:t>
            </a:r>
            <a:r>
              <a:rPr lang="ko-KR" altLang="en-US" sz="2800" b="1">
                <a:sym typeface="Wingdings" pitchFamily="2" charset="2"/>
              </a:rPr>
              <a:t>임 </a:t>
            </a:r>
            <a:r>
              <a:rPr lang="en-US" altLang="ko-KR" sz="2800" b="1">
                <a:sym typeface="Wingdings" pitchFamily="2" charset="2"/>
              </a:rPr>
              <a:t>spring</a:t>
            </a:r>
            <a:r>
              <a:rPr lang="ko-KR" altLang="en-US" sz="2800" b="1">
                <a:sym typeface="Wingdings" pitchFamily="2" charset="2"/>
              </a:rPr>
              <a:t>에서 입력된 </a:t>
            </a:r>
            <a:r>
              <a:rPr lang="en-US" altLang="ko-KR" sz="2800" b="1">
                <a:sym typeface="Wingdings" pitchFamily="2" charset="2"/>
              </a:rPr>
              <a:t>raw</a:t>
            </a:r>
            <a:r>
              <a:rPr lang="ko-KR" altLang="en-US" sz="2800" b="1">
                <a:sym typeface="Wingdings" pitchFamily="2" charset="2"/>
              </a:rPr>
              <a:t>비번을 </a:t>
            </a:r>
            <a:r>
              <a:rPr lang="en-US" altLang="ko-KR" sz="2800" b="1">
                <a:sym typeface="Wingdings" pitchFamily="2" charset="2"/>
              </a:rPr>
              <a:t>enc</a:t>
            </a:r>
            <a:r>
              <a:rPr lang="ko-KR" altLang="en-US" sz="2800" b="1">
                <a:sym typeface="Wingdings" pitchFamily="2" charset="2"/>
              </a:rPr>
              <a:t>해서 이값과 비교	</a:t>
            </a:r>
          </a:p>
          <a:p>
            <a:pPr>
              <a:buNone/>
            </a:pPr>
            <a:r>
              <a:rPr lang="ko-KR" altLang="en-US" sz="2800" b="1">
                <a:sym typeface="Wingdings" pitchFamily="2" charset="2"/>
              </a:rPr>
              <a:t>		</a:t>
            </a:r>
            <a:r>
              <a:rPr lang="en-US" altLang="ko-KR" sz="2800" b="1">
                <a:sym typeface="Wingdings" pitchFamily="2" charset="2"/>
              </a:rPr>
              <a:t>Collection&lt;SimpleGrantedAuthority&gt; roles = new ArrayList&lt;SimpleGrantedAuthority&gt;();</a:t>
            </a:r>
            <a:br>
              <a:rPr lang="en-US" altLang="ko-KR" sz="2800" b="1">
                <a:sym typeface="Wingdings" pitchFamily="2" charset="2"/>
              </a:rPr>
            </a:br>
            <a:r>
              <a:rPr lang="en-US" altLang="ko-KR" sz="2800" b="1">
                <a:sym typeface="Wingdings" pitchFamily="2" charset="2"/>
              </a:rPr>
              <a:t>           //db</a:t>
            </a:r>
            <a:r>
              <a:rPr lang="ko-KR" altLang="en-US" sz="2800" b="1">
                <a:sym typeface="Wingdings" pitchFamily="2" charset="2"/>
              </a:rPr>
              <a:t>에서 </a:t>
            </a:r>
            <a:r>
              <a:rPr lang="en-US" altLang="ko-KR" sz="2800" b="1">
                <a:sym typeface="Wingdings" pitchFamily="2" charset="2"/>
              </a:rPr>
              <a:t>role</a:t>
            </a:r>
            <a:r>
              <a:rPr lang="ko-KR" altLang="en-US" sz="2800" b="1">
                <a:sym typeface="Wingdings" pitchFamily="2" charset="2"/>
              </a:rPr>
              <a:t>를</a:t>
            </a:r>
            <a:r>
              <a:rPr lang="en-US" altLang="ko-KR" sz="2800" b="1">
                <a:sym typeface="Wingdings" pitchFamily="2" charset="2"/>
              </a:rPr>
              <a:t> </a:t>
            </a:r>
            <a:r>
              <a:rPr lang="ko-KR" altLang="en-US" sz="2800" b="1">
                <a:sym typeface="Wingdings" pitchFamily="2" charset="2"/>
              </a:rPr>
              <a:t>가져올시는 </a:t>
            </a:r>
            <a:r>
              <a:rPr lang="en-US" altLang="ko-KR" sz="2800" b="1">
                <a:sym typeface="Wingdings" pitchFamily="2" charset="2"/>
              </a:rPr>
              <a:t>dto</a:t>
            </a:r>
            <a:r>
              <a:rPr lang="ko-KR" altLang="en-US" sz="2800" b="1">
                <a:sym typeface="Wingdings" pitchFamily="2" charset="2"/>
              </a:rPr>
              <a:t>객체에서 </a:t>
            </a:r>
            <a:r>
              <a:rPr lang="en-US" altLang="ko-KR" sz="2800" b="1">
                <a:sym typeface="Wingdings" pitchFamily="2" charset="2"/>
              </a:rPr>
              <a:t>role</a:t>
            </a:r>
            <a:r>
              <a:rPr lang="ko-KR" altLang="en-US" sz="2800" b="1">
                <a:sym typeface="Wingdings" pitchFamily="2" charset="2"/>
              </a:rPr>
              <a:t>을 얻어서 </a:t>
            </a:r>
            <a:r>
              <a:rPr lang="en-US" altLang="ko-KR" sz="2800" b="1">
                <a:sym typeface="Wingdings" pitchFamily="2" charset="2"/>
              </a:rPr>
              <a:t>ROLE_USER</a:t>
            </a:r>
            <a:r>
              <a:rPr lang="ko-KR" altLang="en-US" sz="2800" b="1">
                <a:sym typeface="Wingdings" pitchFamily="2" charset="2"/>
              </a:rPr>
              <a:t>대신 넣어줌</a:t>
            </a:r>
            <a:endParaRPr lang="en-US" altLang="ko-KR" sz="2800" b="1">
              <a:sym typeface="Wingdings" pitchFamily="2" charset="2"/>
            </a:endParaRP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roles.add(new SimpleGrantedAuthority("ROLE_USER"));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UserDetails user = new User(username, pw , roles);</a:t>
            </a:r>
          </a:p>
          <a:p>
            <a:pPr>
              <a:buNone/>
            </a:pPr>
            <a:endParaRPr lang="en-US" altLang="ko-KR" sz="2800" b="1">
              <a:sym typeface="Wingdings" pitchFamily="2" charset="2"/>
            </a:endParaRP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return user;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}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}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BCryptPasswordEncoder passwordEncoder;</a:t>
            </a:r>
          </a:p>
          <a:p>
            <a:r>
              <a:rPr lang="en-US" altLang="ko-KR" sz="2400"/>
              <a:t>passwordEncoder.encode(bPw_org)</a:t>
            </a:r>
            <a:r>
              <a:rPr lang="ko-KR" altLang="en-US" sz="2400"/>
              <a:t>로 암호화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7. Join</a:t>
            </a:r>
            <a:r>
              <a:rPr lang="ko-KR" altLang="en-US" sz="2800"/>
              <a:t>암호화</a:t>
            </a:r>
          </a:p>
        </p:txBody>
      </p:sp>
    </p:spTree>
    <p:extLst>
      <p:ext uri="{BB962C8B-B14F-4D97-AF65-F5344CB8AC3E}">
        <p14:creationId xmlns:p14="http://schemas.microsoft.com/office/powerpoint/2010/main" val="333185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en-US" altLang="ko-KR" b="1"/>
              <a:t>SSL</a:t>
            </a:r>
            <a:r>
              <a:rPr lang="ko-KR" altLang="en-US" b="1"/>
              <a:t>과 </a:t>
            </a:r>
            <a:r>
              <a:rPr lang="en-US" altLang="ko-KR" b="1"/>
              <a:t>TLS</a:t>
            </a:r>
            <a:br>
              <a:rPr lang="en-US" altLang="ko-KR" b="1"/>
            </a:br>
            <a:r>
              <a:rPr lang="en-US" altLang="ko-KR" sz="2000"/>
              <a:t>SSL(Secure Socket Layer)</a:t>
            </a:r>
            <a:r>
              <a:rPr lang="ko-KR" altLang="en-US" sz="2000"/>
              <a:t>과 </a:t>
            </a:r>
            <a:r>
              <a:rPr lang="en-US" altLang="ko-KR" sz="2000"/>
              <a:t>TLS(Transport Layer Security Protocol)</a:t>
            </a:r>
            <a:r>
              <a:rPr lang="ko-KR" altLang="en-US" sz="2000"/>
              <a:t>는 같은 의미입니다</a:t>
            </a:r>
            <a:r>
              <a:rPr lang="en-US" altLang="ko-KR" sz="2000"/>
              <a:t>. </a:t>
            </a:r>
            <a:r>
              <a:rPr lang="ko-KR" altLang="en-US" sz="2000"/>
              <a:t>네스케이프에 의해서 </a:t>
            </a:r>
            <a:r>
              <a:rPr lang="en-US" altLang="ko-KR" sz="2000"/>
              <a:t>SSL</a:t>
            </a:r>
            <a:r>
              <a:rPr lang="ko-KR" altLang="en-US" sz="2000"/>
              <a:t>이 발명되었고</a:t>
            </a:r>
            <a:r>
              <a:rPr lang="en-US" altLang="ko-KR" sz="2000"/>
              <a:t>, </a:t>
            </a:r>
            <a:r>
              <a:rPr lang="ko-KR" altLang="en-US" sz="2000"/>
              <a:t>이것이 점차 폭넓게 사용되다가 표준화 기구인 </a:t>
            </a:r>
            <a:r>
              <a:rPr lang="en-US" altLang="ko-KR" sz="2000"/>
              <a:t>IETF</a:t>
            </a:r>
            <a:r>
              <a:rPr lang="ko-KR" altLang="en-US" sz="2000"/>
              <a:t>의 관리로 변경되면서 </a:t>
            </a:r>
            <a:r>
              <a:rPr lang="en-US" altLang="ko-KR" sz="2000"/>
              <a:t>TLS</a:t>
            </a:r>
            <a:r>
              <a:rPr lang="ko-KR" altLang="en-US" sz="2000"/>
              <a:t>라는 이름으로 바뀌었습니다</a:t>
            </a:r>
            <a:r>
              <a:rPr lang="en-US" altLang="ko-KR" sz="2000"/>
              <a:t>. TLS 1.0</a:t>
            </a:r>
            <a:r>
              <a:rPr lang="ko-KR" altLang="en-US" sz="2000"/>
              <a:t>은 </a:t>
            </a:r>
            <a:r>
              <a:rPr lang="en-US" altLang="ko-KR" sz="2000"/>
              <a:t>SSL 3.0</a:t>
            </a:r>
            <a:r>
              <a:rPr lang="ko-KR" altLang="en-US" sz="2000"/>
              <a:t>을 계승합니다</a:t>
            </a:r>
            <a:r>
              <a:rPr lang="en-US" altLang="ko-KR" sz="2000"/>
              <a:t>. </a:t>
            </a:r>
            <a:r>
              <a:rPr lang="ko-KR" altLang="en-US" sz="2000"/>
              <a:t>하지만 </a:t>
            </a:r>
            <a:r>
              <a:rPr lang="en-US" altLang="ko-KR" sz="2000"/>
              <a:t>TLS</a:t>
            </a:r>
            <a:r>
              <a:rPr lang="ko-KR" altLang="en-US" sz="2000"/>
              <a:t>라는 이름보다 </a:t>
            </a:r>
            <a:r>
              <a:rPr lang="en-US" altLang="ko-KR" sz="2000"/>
              <a:t>SSL</a:t>
            </a:r>
            <a:r>
              <a:rPr lang="ko-KR" altLang="en-US" sz="2000"/>
              <a:t>이라는 이름이 훨씬 많이 사용되고 있습니다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Tomcat</a:t>
            </a:r>
            <a:r>
              <a:rPr lang="ko-KR" altLang="en-US" sz="2000"/>
              <a:t>지원 </a:t>
            </a:r>
            <a:r>
              <a:rPr lang="en-US" altLang="ko-KR" sz="2000"/>
              <a:t>SSL</a:t>
            </a:r>
            <a:br>
              <a:rPr lang="en-US" altLang="ko-KR" sz="2000"/>
            </a:br>
            <a:r>
              <a:rPr lang="en-US" altLang="ko-KR" sz="2000"/>
              <a:t>TLSv1,TLSv1.1,TLSv1.2</a:t>
            </a:r>
            <a:br>
              <a:rPr lang="ko-KR" altLang="en-US" sz="2000"/>
            </a:b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87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956" y="620688"/>
            <a:ext cx="7886700" cy="467054"/>
          </a:xfrm>
        </p:spPr>
        <p:txBody>
          <a:bodyPr>
            <a:normAutofit/>
          </a:bodyPr>
          <a:lstStyle/>
          <a:p>
            <a:r>
              <a:rPr lang="en-US" altLang="ko-KR" sz="1800"/>
              <a:t>Controller</a:t>
            </a:r>
            <a:r>
              <a:rPr lang="ko-KR" altLang="en-US" sz="1800"/>
              <a:t>에서 </a:t>
            </a:r>
            <a:r>
              <a:rPr lang="en-US" altLang="ko-KR" sz="1800"/>
              <a:t>id </a:t>
            </a:r>
            <a:r>
              <a:rPr lang="ko-KR" altLang="en-US" sz="1800"/>
              <a:t>반환하기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056" y="1340768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350"/>
              <a:t>@Controller </a:t>
            </a:r>
          </a:p>
          <a:p>
            <a:pPr>
              <a:buNone/>
            </a:pPr>
            <a:r>
              <a:rPr lang="en-US" altLang="ko-KR" sz="1350"/>
              <a:t>public class SecurityController { </a:t>
            </a:r>
          </a:p>
          <a:p>
            <a:pPr>
              <a:buNone/>
            </a:pPr>
            <a:r>
              <a:rPr lang="en-US" altLang="ko-KR" sz="1350"/>
              <a:t> @RequestMapping("/username") </a:t>
            </a:r>
          </a:p>
          <a:p>
            <a:pPr>
              <a:buNone/>
            </a:pPr>
            <a:r>
              <a:rPr lang="en-US" altLang="ko-KR" sz="1350"/>
              <a:t> @ResponseBody</a:t>
            </a:r>
          </a:p>
          <a:p>
            <a:pPr>
              <a:buNone/>
            </a:pPr>
            <a:r>
              <a:rPr lang="en-US" altLang="ko-KR" sz="1350"/>
              <a:t> public String currentUserName(Principal principal) {  </a:t>
            </a:r>
          </a:p>
          <a:p>
            <a:pPr>
              <a:buNone/>
            </a:pPr>
            <a:r>
              <a:rPr lang="en-US" altLang="ko-KR" sz="1350"/>
              <a:t>   return principal.getName();  //user id </a:t>
            </a:r>
          </a:p>
          <a:p>
            <a:pPr>
              <a:buNone/>
            </a:pPr>
            <a:r>
              <a:rPr lang="en-US" altLang="ko-KR" sz="1350"/>
              <a:t>  }  </a:t>
            </a:r>
          </a:p>
          <a:p>
            <a:pPr>
              <a:buNone/>
            </a:pPr>
            <a:r>
              <a:rPr lang="en-US" altLang="ko-KR" sz="1350"/>
              <a:t>}</a:t>
            </a:r>
          </a:p>
          <a:p>
            <a:pPr>
              <a:buNone/>
            </a:pPr>
            <a:endParaRPr lang="en-US" altLang="ko-KR" sz="1350"/>
          </a:p>
          <a:p>
            <a:pPr>
              <a:buNone/>
            </a:pPr>
            <a:r>
              <a:rPr lang="ko-KR" altLang="en-US" sz="1350"/>
              <a:t>또는</a:t>
            </a:r>
          </a:p>
          <a:p>
            <a:pPr>
              <a:buNone/>
            </a:pPr>
            <a:r>
              <a:rPr lang="en-US" altLang="ko-KR" sz="1350"/>
              <a:t>@RequestMapping("/username") </a:t>
            </a:r>
          </a:p>
          <a:p>
            <a:pPr>
              <a:buNone/>
            </a:pPr>
            <a:r>
              <a:rPr lang="en-US" altLang="ko-KR" sz="1350"/>
              <a:t>@ResponseBody</a:t>
            </a:r>
          </a:p>
          <a:p>
            <a:pPr>
              <a:buNone/>
            </a:pPr>
            <a:r>
              <a:rPr lang="en-US" altLang="ko-KR" sz="1350"/>
              <a:t>public String getUsernameForRequest(HttpServletRequest request) {</a:t>
            </a:r>
          </a:p>
          <a:p>
            <a:pPr>
              <a:buNone/>
            </a:pPr>
            <a:r>
              <a:rPr lang="en-US" altLang="ko-KR" sz="1350"/>
              <a:t>  Principal userPrincipal = request.getUserPrincipal();</a:t>
            </a:r>
          </a:p>
          <a:p>
            <a:pPr>
              <a:buNone/>
            </a:pPr>
            <a:r>
              <a:rPr lang="en-US" altLang="ko-KR" sz="1350"/>
              <a:t>  return (userPrincipal != null ? userPrincipal.getName() : null);</a:t>
            </a:r>
          </a:p>
          <a:p>
            <a:pPr>
              <a:buNone/>
            </a:pPr>
            <a:r>
              <a:rPr lang="en-US" altLang="ko-KR" sz="1350"/>
              <a:t>}</a:t>
            </a: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23016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764704"/>
            <a:ext cx="78867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/>
              <a:t>@RequestMapping("/product") //</a:t>
            </a:r>
            <a:r>
              <a:rPr lang="ko-KR" altLang="en-US" sz="1400"/>
              <a:t>로그인 성공시 첫페이지</a:t>
            </a:r>
          </a:p>
          <a:p>
            <a:pPr marL="0" indent="0">
              <a:buNone/>
            </a:pPr>
            <a:r>
              <a:rPr lang="en-US" altLang="ko-KR" sz="1400"/>
              <a:t>public String product(HttpServletRequest request,HttpServletResponse response,Model model,Authentication authentication) {</a:t>
            </a:r>
          </a:p>
          <a:p>
            <a:pPr marL="0" indent="0">
              <a:buNone/>
            </a:pPr>
            <a:r>
              <a:rPr lang="en-US" altLang="ko-KR" sz="1400"/>
              <a:t>	System.out.println("product");</a:t>
            </a:r>
          </a:p>
          <a:p>
            <a:pPr marL="0" indent="0">
              <a:buNone/>
            </a:pPr>
            <a:r>
              <a:rPr lang="en-US" altLang="ko-KR" sz="1400"/>
              <a:t>	mcom = new ProductListCommand();</a:t>
            </a:r>
          </a:p>
          <a:p>
            <a:pPr marL="0" indent="0">
              <a:buNone/>
            </a:pPr>
            <a:r>
              <a:rPr lang="en-US" altLang="ko-KR" sz="1400"/>
              <a:t>	mcom.execute(model, request);</a:t>
            </a:r>
          </a:p>
          <a:p>
            <a:pPr marL="0" indent="0">
              <a:buNone/>
            </a:pPr>
            <a:r>
              <a:rPr lang="en-US" altLang="ko-KR" sz="1400"/>
              <a:t>		</a:t>
            </a:r>
          </a:p>
          <a:p>
            <a:pPr marL="0" indent="0">
              <a:buNone/>
            </a:pPr>
            <a:r>
              <a:rPr lang="en-US" altLang="ko-KR" sz="1400"/>
              <a:t>	//id</a:t>
            </a:r>
            <a:r>
              <a:rPr lang="ko-KR" altLang="en-US" sz="1400"/>
              <a:t>와 </a:t>
            </a:r>
            <a:r>
              <a:rPr lang="en-US" altLang="ko-KR" sz="1400"/>
              <a:t>role</a:t>
            </a:r>
            <a:r>
              <a:rPr lang="ko-KR" altLang="en-US" sz="1400"/>
              <a:t>정보를 얻어내는 방법</a:t>
            </a:r>
          </a:p>
          <a:p>
            <a:pPr marL="0" indent="0">
              <a:buNone/>
            </a:pPr>
            <a:r>
              <a:rPr lang="ko-KR" altLang="en-US" sz="1400"/>
              <a:t>	</a:t>
            </a:r>
            <a:r>
              <a:rPr lang="en-US" altLang="ko-KR" sz="1400"/>
              <a:t>UserDetails userDetails = (UserDetails) authentication.getPrincipal();</a:t>
            </a:r>
          </a:p>
          <a:p>
            <a:pPr marL="0" indent="0">
              <a:buNone/>
            </a:pPr>
            <a:r>
              <a:rPr lang="en-US" altLang="ko-KR" sz="1400"/>
              <a:t>	System.out.println(userDetails.getUsername());//hsk5410@naver.com</a:t>
            </a:r>
          </a:p>
          <a:p>
            <a:pPr marL="0" indent="0">
              <a:buNone/>
            </a:pPr>
            <a:r>
              <a:rPr lang="en-US" altLang="ko-KR" sz="1400"/>
              <a:t>		</a:t>
            </a:r>
          </a:p>
          <a:p>
            <a:pPr marL="0" indent="0">
              <a:buNone/>
            </a:pPr>
            <a:r>
              <a:rPr lang="en-US" altLang="ko-KR" sz="1400"/>
              <a:t>	Collection&lt;? extends GrantedAuthority&gt;  authorities = authentication.getAuthorities();</a:t>
            </a:r>
          </a:p>
          <a:p>
            <a:pPr marL="0" indent="0">
              <a:buNone/>
            </a:pPr>
            <a:r>
              <a:rPr lang="en-US" altLang="ko-KR" sz="1400"/>
              <a:t>	String auth = authorities.toString();</a:t>
            </a:r>
          </a:p>
          <a:p>
            <a:pPr marL="0" indent="0">
              <a:buNone/>
            </a:pPr>
            <a:r>
              <a:rPr lang="en-US" altLang="ko-KR" sz="1400"/>
              <a:t>	System.out.println(auth); //[ROLE_USER]</a:t>
            </a:r>
            <a:r>
              <a:rPr lang="ko-KR" altLang="en-US" sz="1400"/>
              <a:t>형태</a:t>
            </a:r>
          </a:p>
          <a:p>
            <a:pPr marL="0" indent="0">
              <a:buNone/>
            </a:pPr>
            <a:r>
              <a:rPr lang="ko-KR" altLang="en-US" sz="1400"/>
              <a:t>		</a:t>
            </a:r>
          </a:p>
          <a:p>
            <a:pPr marL="0" indent="0"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"product_view";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8573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23781"/>
          </a:xfrm>
        </p:spPr>
        <p:txBody>
          <a:bodyPr>
            <a:normAutofit/>
          </a:bodyPr>
          <a:lstStyle/>
          <a:p>
            <a:r>
              <a:rPr lang="en-US" altLang="ko-KR" sz="1800"/>
              <a:t>JSP</a:t>
            </a:r>
            <a:r>
              <a:rPr lang="ko-KR" altLang="en-US" sz="1800"/>
              <a:t>에서 </a:t>
            </a:r>
            <a:r>
              <a:rPr lang="en-US" altLang="ko-KR" sz="1800"/>
              <a:t>id</a:t>
            </a:r>
            <a:r>
              <a:rPr lang="ko-KR" altLang="en-US" sz="1800"/>
              <a:t>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08083"/>
            <a:ext cx="7886700" cy="3881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/>
              <a:t>&lt;%@ </a:t>
            </a:r>
            <a:r>
              <a:rPr lang="en-US" altLang="ko-KR" sz="1200" dirty="0" err="1"/>
              <a:t>taglib</a:t>
            </a:r>
            <a:r>
              <a:rPr lang="en-US" altLang="ko-KR" sz="1200" dirty="0"/>
              <a:t> prefix="sec" 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="http://www.springframework.org/security/tags"%&gt; </a:t>
            </a:r>
            <a:r>
              <a:rPr lang="ko-KR" altLang="en-US" sz="1200" dirty="0"/>
              <a:t>추가</a:t>
            </a:r>
          </a:p>
          <a:p>
            <a:pPr>
              <a:buNone/>
            </a:pPr>
            <a:r>
              <a:rPr lang="en-US" altLang="ko-KR" sz="1200" dirty="0"/>
              <a:t>&lt;</a:t>
            </a:r>
            <a:r>
              <a:rPr lang="en-US" altLang="ko-KR" sz="1200" dirty="0" err="1"/>
              <a:t>sec:authorize</a:t>
            </a:r>
            <a:r>
              <a:rPr lang="en-US" altLang="ko-KR" sz="1200" dirty="0"/>
              <a:t> access="</a:t>
            </a:r>
            <a:r>
              <a:rPr lang="en-US" altLang="ko-KR" sz="1200" dirty="0" err="1"/>
              <a:t>isAuthenticated</a:t>
            </a:r>
            <a:r>
              <a:rPr lang="en-US" altLang="ko-KR" sz="1200" dirty="0"/>
              <a:t>()"&gt;</a:t>
            </a:r>
          </a:p>
          <a:p>
            <a:pPr>
              <a:buNone/>
            </a:pPr>
            <a:r>
              <a:rPr lang="en-US" altLang="ko-KR" sz="1200" dirty="0"/>
              <a:t>   &lt;</a:t>
            </a:r>
            <a:r>
              <a:rPr lang="en-US" altLang="ko-KR" sz="1200" dirty="0" err="1"/>
              <a:t>sec:authentication</a:t>
            </a:r>
            <a:r>
              <a:rPr lang="en-US" altLang="ko-KR" sz="1200" dirty="0"/>
              <a:t> property="</a:t>
            </a:r>
            <a:r>
              <a:rPr lang="en-US" altLang="ko-KR" sz="1200" dirty="0" err="1"/>
              <a:t>principal.username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" /&gt;</a:t>
            </a:r>
          </a:p>
          <a:p>
            <a:pPr>
              <a:buNone/>
            </a:pPr>
            <a:r>
              <a:rPr lang="en-US" altLang="ko-KR" sz="1200" dirty="0"/>
              <a:t>   &lt;div id="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"&gt;</a:t>
            </a:r>
            <a:r>
              <a:rPr lang="ko-KR" altLang="en-US" sz="1200" dirty="0"/>
              <a:t>안녕하세요</a:t>
            </a:r>
            <a:r>
              <a:rPr lang="en-US" altLang="ko-KR" sz="1200" dirty="0"/>
              <a:t>. ${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 }&lt;/div&gt;</a:t>
            </a:r>
          </a:p>
          <a:p>
            <a:pPr>
              <a:buNone/>
            </a:pPr>
            <a:r>
              <a:rPr lang="en-US" altLang="ko-KR" sz="1200" dirty="0"/>
              <a:t>&lt;/</a:t>
            </a:r>
            <a:r>
              <a:rPr lang="en-US" altLang="ko-KR" sz="1200" dirty="0" err="1"/>
              <a:t>sec:authorize</a:t>
            </a:r>
            <a:r>
              <a:rPr lang="en-US" altLang="ko-KR" sz="1200" dirty="0"/>
              <a:t>&gt;</a:t>
            </a:r>
          </a:p>
          <a:p>
            <a:pPr>
              <a:buNone/>
            </a:pPr>
            <a:endParaRPr lang="en-US" altLang="ko-KR" sz="1200" dirty="0"/>
          </a:p>
          <a:p>
            <a:pPr>
              <a:buNone/>
            </a:pPr>
            <a:r>
              <a:rPr lang="ko-KR" altLang="en-US" sz="1200" dirty="0"/>
              <a:t>또는</a:t>
            </a:r>
          </a:p>
          <a:p>
            <a:pPr>
              <a:buNone/>
            </a:pPr>
            <a:r>
              <a:rPr lang="en-US" altLang="ko-KR" sz="1200" dirty="0"/>
              <a:t>&lt;p&gt;</a:t>
            </a:r>
            <a:r>
              <a:rPr lang="en-US" altLang="ko-KR" sz="1200" dirty="0" err="1"/>
              <a:t>principal.username</a:t>
            </a:r>
            <a:r>
              <a:rPr lang="en-US" altLang="ko-KR" sz="1200" dirty="0"/>
              <a:t> : &lt;</a:t>
            </a:r>
            <a:r>
              <a:rPr lang="en-US" altLang="ko-KR" sz="1200" dirty="0" err="1"/>
              <a:t>sec:authentication</a:t>
            </a:r>
            <a:r>
              <a:rPr lang="en-US" altLang="ko-KR" sz="1200" dirty="0"/>
              <a:t> property="</a:t>
            </a:r>
            <a:r>
              <a:rPr lang="en-US" altLang="ko-KR" sz="1200" dirty="0" err="1"/>
              <a:t>principal.username</a:t>
            </a:r>
            <a:r>
              <a:rPr lang="en-US" altLang="ko-KR" sz="1200" dirty="0"/>
              <a:t>"/&gt;&lt;/</a:t>
            </a:r>
            <a:r>
              <a:rPr lang="en-US" altLang="ko-KR" sz="1200"/>
              <a:t>p&gt;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ID : &lt;sec:authentication property="name"/&gt; &lt;br&gt;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Auth_ROLE : &lt;sec:authentication property="authorities"/&gt;&lt;br&gt;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Detail : &lt;sec:authentication property="Details"/&gt;&lt;br&gt;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Credentials : &lt;sec:authentication property="Credentials"/&gt;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Principal : &lt;sec:authentication property="Principal"/&gt;&lt;br&gt;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853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1.Key Store </a:t>
            </a:r>
            <a:r>
              <a:rPr lang="ko-KR" altLang="en-US" sz="1400" dirty="0"/>
              <a:t>만들기</a:t>
            </a:r>
            <a:r>
              <a:rPr lang="en-US" altLang="ko-KR" sz="1400" dirty="0"/>
              <a:t>(</a:t>
            </a:r>
            <a:r>
              <a:rPr lang="ko-KR" altLang="en-US" sz="1400" dirty="0"/>
              <a:t>빨간색은 임의로 </a:t>
            </a:r>
            <a:r>
              <a:rPr lang="ko-KR" altLang="en-US" sz="1400" dirty="0" err="1"/>
              <a:t>만드는것</a:t>
            </a:r>
            <a:r>
              <a:rPr lang="en-US" altLang="ko-KR" sz="1400" dirty="0"/>
              <a:t>)</a:t>
            </a:r>
          </a:p>
          <a:p>
            <a:pPr>
              <a:buNone/>
            </a:pPr>
            <a:r>
              <a:rPr lang="en-US" altLang="ko-KR" sz="1400" dirty="0" err="1"/>
              <a:t>keytool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genkey</a:t>
            </a:r>
            <a:r>
              <a:rPr lang="en-US" altLang="ko-KR" sz="1400" dirty="0"/>
              <a:t> -alias </a:t>
            </a:r>
            <a:r>
              <a:rPr lang="en-US" altLang="ko-KR" sz="1400" dirty="0" err="1">
                <a:solidFill>
                  <a:schemeClr val="accent2"/>
                </a:solidFill>
              </a:rPr>
              <a:t>sslTest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keyalg</a:t>
            </a:r>
            <a:r>
              <a:rPr lang="en-US" altLang="ko-KR" sz="1400" dirty="0"/>
              <a:t> RSA -keystore </a:t>
            </a:r>
            <a:r>
              <a:rPr lang="en-US" altLang="ko-KR" sz="1400" dirty="0">
                <a:solidFill>
                  <a:srgbClr val="FF0000"/>
                </a:solidFill>
              </a:rPr>
              <a:t>step1_keystore.jks</a:t>
            </a:r>
          </a:p>
          <a:p>
            <a:pPr>
              <a:buNone/>
            </a:pPr>
            <a:r>
              <a:rPr lang="en-US" altLang="ko-KR" sz="1400" dirty="0"/>
              <a:t>           (</a:t>
            </a:r>
            <a:r>
              <a:rPr lang="ko-KR" altLang="en-US" sz="1400" dirty="0" err="1"/>
              <a:t>키값을만든다</a:t>
            </a:r>
            <a:r>
              <a:rPr lang="en-US" altLang="ko-KR" sz="1400" dirty="0"/>
              <a:t>)         (</a:t>
            </a:r>
            <a:r>
              <a:rPr lang="ko-KR" altLang="en-US" sz="1400" dirty="0" err="1"/>
              <a:t>키알고리즘방식</a:t>
            </a:r>
            <a:r>
              <a:rPr lang="en-US" altLang="ko-KR" sz="1400" dirty="0"/>
              <a:t>)  (</a:t>
            </a:r>
            <a:r>
              <a:rPr lang="ko-KR" altLang="en-US" sz="1400" dirty="0" err="1"/>
              <a:t>저장될파일이름</a:t>
            </a:r>
            <a:r>
              <a:rPr lang="en-US" altLang="ko-KR" sz="1400" dirty="0"/>
              <a:t>)</a:t>
            </a:r>
          </a:p>
          <a:p>
            <a:pPr>
              <a:buNone/>
            </a:pPr>
            <a:r>
              <a:rPr lang="en-US" altLang="ko-KR" sz="1400" dirty="0" err="1"/>
              <a:t>keytool</a:t>
            </a:r>
            <a:r>
              <a:rPr lang="en-US" altLang="ko-KR" sz="1400" dirty="0"/>
              <a:t> -export -alias </a:t>
            </a:r>
            <a:r>
              <a:rPr lang="en-US" altLang="ko-KR" sz="1400" dirty="0" err="1">
                <a:solidFill>
                  <a:srgbClr val="FF0000"/>
                </a:solidFill>
              </a:rPr>
              <a:t>sslTest</a:t>
            </a:r>
            <a:r>
              <a:rPr lang="en-US" altLang="ko-KR" sz="1400" dirty="0"/>
              <a:t> -file </a:t>
            </a:r>
            <a:r>
              <a:rPr lang="en-US" altLang="ko-KR" sz="1400" dirty="0">
                <a:solidFill>
                  <a:srgbClr val="FF0000"/>
                </a:solidFill>
              </a:rPr>
              <a:t>step2_server.cer</a:t>
            </a:r>
            <a:r>
              <a:rPr lang="en-US" altLang="ko-KR" sz="1400" dirty="0"/>
              <a:t> -keystore </a:t>
            </a:r>
            <a:r>
              <a:rPr lang="en-US" altLang="ko-KR" sz="1400" dirty="0">
                <a:solidFill>
                  <a:srgbClr val="FF0000"/>
                </a:solidFill>
              </a:rPr>
              <a:t>step1_keystore.jks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 err="1"/>
              <a:t>keytool</a:t>
            </a:r>
            <a:r>
              <a:rPr lang="en-US" altLang="ko-KR" sz="1400" dirty="0"/>
              <a:t> -import -v -</a:t>
            </a:r>
            <a:r>
              <a:rPr lang="en-US" altLang="ko-KR" sz="1400" dirty="0" err="1"/>
              <a:t>trustcacerts</a:t>
            </a:r>
            <a:r>
              <a:rPr lang="en-US" altLang="ko-KR" sz="1400" dirty="0"/>
              <a:t> -alias </a:t>
            </a:r>
            <a:r>
              <a:rPr lang="en-US" altLang="ko-KR" sz="1400" dirty="0" err="1">
                <a:solidFill>
                  <a:srgbClr val="FF0000"/>
                </a:solidFill>
              </a:rPr>
              <a:t>sslTest</a:t>
            </a:r>
            <a:r>
              <a:rPr lang="en-US" altLang="ko-KR" sz="1400" dirty="0"/>
              <a:t> -file </a:t>
            </a:r>
            <a:r>
              <a:rPr lang="en-US" altLang="ko-KR" sz="1400" dirty="0">
                <a:solidFill>
                  <a:srgbClr val="FF0000"/>
                </a:solidFill>
              </a:rPr>
              <a:t>step2_server.cer</a:t>
            </a:r>
            <a:r>
              <a:rPr lang="en-US" altLang="ko-KR" sz="1400" dirty="0"/>
              <a:t> -keystore </a:t>
            </a:r>
            <a:r>
              <a:rPr lang="en-US" altLang="ko-KR" sz="1400" dirty="0">
                <a:solidFill>
                  <a:srgbClr val="FF0000"/>
                </a:solidFill>
              </a:rPr>
              <a:t>step3_cacerts.jks</a:t>
            </a:r>
          </a:p>
          <a:p>
            <a:pPr>
              <a:buNone/>
            </a:pPr>
            <a:br>
              <a:rPr lang="en-US" altLang="ko-KR" sz="1400" dirty="0"/>
            </a:br>
            <a:r>
              <a:rPr lang="en-US" altLang="ko-KR" sz="1400" dirty="0"/>
              <a:t>-alias </a:t>
            </a:r>
            <a:r>
              <a:rPr lang="ko-KR" altLang="en-US" sz="1400" dirty="0"/>
              <a:t>키에 대한 유니크한 </a:t>
            </a:r>
            <a:r>
              <a:rPr lang="en-US" altLang="ko-KR" sz="1400" dirty="0"/>
              <a:t>ID</a:t>
            </a:r>
          </a:p>
          <a:p>
            <a:pPr>
              <a:buNone/>
            </a:pPr>
            <a:r>
              <a:rPr lang="en-US" altLang="ko-KR" sz="1400" dirty="0"/>
              <a:t>   -</a:t>
            </a:r>
            <a:r>
              <a:rPr lang="en-US" altLang="ko-KR" sz="1400" dirty="0" err="1"/>
              <a:t>keyalg</a:t>
            </a:r>
            <a:r>
              <a:rPr lang="en-US" altLang="ko-KR" sz="1400" dirty="0"/>
              <a:t> 'RSA', 'DSA' , 'DES' </a:t>
            </a:r>
            <a:r>
              <a:rPr lang="ko-KR" altLang="en-US" sz="1400" dirty="0"/>
              <a:t>같은 키를 만들기위한 알고리즘 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    -keystore </a:t>
            </a:r>
            <a:r>
              <a:rPr lang="ko-KR" altLang="en-US" sz="1400" dirty="0"/>
              <a:t>키스토어가 저장될 위치</a:t>
            </a:r>
            <a:br>
              <a:rPr lang="en-US" altLang="ko-KR" sz="1400" dirty="0"/>
            </a:br>
            <a:r>
              <a:rPr lang="en-US" altLang="ko-KR" sz="1400" dirty="0"/>
              <a:t>-connector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step1_keystore.jks</a:t>
            </a:r>
            <a:r>
              <a:rPr lang="ko-KR" altLang="en-US" sz="1400" dirty="0"/>
              <a:t>를 사용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export,import</a:t>
            </a:r>
            <a:r>
              <a:rPr lang="ko-KR" altLang="en-US" sz="1400" dirty="0"/>
              <a:t>는 필요 없음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</a:t>
            </a:r>
            <a:r>
              <a:rPr lang="ko-KR" altLang="en-US" sz="1400" dirty="0"/>
              <a:t>빨간색 글자는 임으로 정해주는 이름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가능한</a:t>
            </a:r>
            <a:r>
              <a:rPr lang="en-US" altLang="ko-KR" sz="1400" dirty="0"/>
              <a:t> </a:t>
            </a:r>
            <a:r>
              <a:rPr lang="ko-KR" altLang="en-US" sz="1400" dirty="0"/>
              <a:t>파일 생성 위치는 </a:t>
            </a:r>
            <a:r>
              <a:rPr lang="en-US" altLang="ko-KR" sz="1400" dirty="0"/>
              <a:t>tomcat/conf</a:t>
            </a:r>
            <a:r>
              <a:rPr lang="ko-KR" altLang="en-US" sz="1400" dirty="0"/>
              <a:t>로 </a:t>
            </a:r>
            <a:r>
              <a:rPr lang="en-US" altLang="ko-KR" sz="1400" dirty="0" err="1"/>
              <a:t>cmd</a:t>
            </a:r>
            <a:r>
              <a:rPr lang="ko-KR" altLang="en-US" sz="1400" dirty="0"/>
              <a:t>에서 이동하여 처리</a:t>
            </a:r>
            <a:endParaRPr lang="en-US" altLang="ko-KR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hlinkClick r:id="rId2"/>
              </a:rPr>
              <a:t>https://shuming.tistory.com/entry/Tomcat-%EC%97%90-%EC%82%AC%EC%84%A4-SSL-%EC%A0%81%EC%9A%A9%ED%95%98%EA%B8%B0-https-%EC%A0%81%EC%9A%A9</a:t>
            </a:r>
            <a:br>
              <a:rPr lang="en-US" sz="1400" dirty="0"/>
            </a:br>
            <a:br>
              <a:rPr lang="en-US" sz="1400" dirty="0"/>
            </a:br>
            <a:r>
              <a:rPr lang="en-US" altLang="ko-KR" sz="1400" dirty="0"/>
              <a:t>Tomcat </a:t>
            </a:r>
            <a:r>
              <a:rPr lang="ko-KR" altLang="en-US" sz="1400" dirty="0"/>
              <a:t>에 사설 </a:t>
            </a:r>
            <a:r>
              <a:rPr lang="en-US" altLang="ko-KR" sz="1400" dirty="0"/>
              <a:t>SSL </a:t>
            </a:r>
            <a:r>
              <a:rPr lang="ko-KR" altLang="en-US" sz="1400" dirty="0"/>
              <a:t>적용하기 </a:t>
            </a:r>
            <a:r>
              <a:rPr lang="en-US" altLang="ko-KR" sz="1400" dirty="0"/>
              <a:t>(https </a:t>
            </a:r>
            <a:r>
              <a:rPr lang="ko-KR" altLang="en-US" sz="1400" dirty="0"/>
              <a:t>적용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자바 </a:t>
            </a:r>
            <a:r>
              <a:rPr lang="en-US" altLang="ko-KR" sz="1400" dirty="0" err="1"/>
              <a:t>keytool</a:t>
            </a:r>
            <a:r>
              <a:rPr lang="ko-KR" altLang="en-US" sz="1400" dirty="0"/>
              <a:t>명령 </a:t>
            </a:r>
            <a:r>
              <a:rPr lang="ko-KR" altLang="en-US" sz="1400" dirty="0" err="1"/>
              <a:t>안먹으면</a:t>
            </a:r>
            <a:r>
              <a:rPr lang="ko-KR" altLang="en-US" sz="1400" dirty="0"/>
              <a:t> </a:t>
            </a:r>
            <a:r>
              <a:rPr lang="en-US" altLang="ko-KR" sz="1400" dirty="0"/>
              <a:t>https://kwonsaw.tistory.com/326</a:t>
            </a:r>
            <a:r>
              <a:rPr lang="ko-KR" altLang="en-US" sz="1400" dirty="0"/>
              <a:t>참조</a:t>
            </a:r>
            <a:endParaRPr 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  SSL</a:t>
            </a:r>
            <a:r>
              <a:rPr lang="ko-KR" altLang="en-US" dirty="0"/>
              <a:t>적용</a:t>
            </a:r>
            <a:r>
              <a:rPr lang="en-US" altLang="ko-KR" dirty="0"/>
              <a:t>(</a:t>
            </a:r>
            <a:r>
              <a:rPr lang="ko-KR" altLang="en-US" dirty="0"/>
              <a:t>자바이용</a:t>
            </a:r>
            <a:r>
              <a:rPr lang="en-US" altLang="ko-KR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0688"/>
            <a:ext cx="7488831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313216" y="436510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한국은 </a:t>
            </a:r>
            <a:r>
              <a:rPr lang="en-US" altLang="ko-KR" sz="1400"/>
              <a:t>kr</a:t>
            </a:r>
            <a:endParaRPr lang="ko-KR" altLang="en-US" sz="1400"/>
          </a:p>
        </p:txBody>
      </p: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57459082-2340-4C0D-B7E1-9EA4C6B42AF9}"/>
              </a:ext>
            </a:extLst>
          </p:cNvPr>
          <p:cNvGrpSpPr/>
          <p:nvPr/>
        </p:nvGrpSpPr>
        <p:grpSpPr>
          <a:xfrm>
            <a:off x="1902295" y="4959549"/>
            <a:ext cx="728640" cy="381240"/>
            <a:chOff x="1902295" y="4959549"/>
            <a:chExt cx="72864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789980A-1F60-431C-BA9F-67F5E80F9F0F}"/>
                    </a:ext>
                  </a:extLst>
                </p14:cNvPr>
                <p14:cNvContentPartPr/>
                <p14:nvPr/>
              </p14:nvContentPartPr>
              <p14:xfrm>
                <a:off x="1902295" y="5033349"/>
                <a:ext cx="185400" cy="1285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789980A-1F60-431C-BA9F-67F5E80F9F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3655" y="5024709"/>
                  <a:ext cx="203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51FFC26-2E88-4AC5-B560-92C9BE6109F2}"/>
                    </a:ext>
                  </a:extLst>
                </p14:cNvPr>
                <p14:cNvContentPartPr/>
                <p14:nvPr/>
              </p14:nvContentPartPr>
              <p14:xfrm>
                <a:off x="1994815" y="5052069"/>
                <a:ext cx="67320" cy="1170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51FFC26-2E88-4AC5-B560-92C9BE6109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86175" y="5043069"/>
                  <a:ext cx="8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22AA1C4-2582-4B55-97B5-E7D4F6444F22}"/>
                    </a:ext>
                  </a:extLst>
                </p14:cNvPr>
                <p14:cNvContentPartPr/>
                <p14:nvPr/>
              </p14:nvContentPartPr>
              <p14:xfrm>
                <a:off x="2068615" y="5111829"/>
                <a:ext cx="20520" cy="14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22AA1C4-2582-4B55-97B5-E7D4F6444F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59615" y="5102829"/>
                  <a:ext cx="38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EBF47A5-DF31-4100-A3BC-C59972410981}"/>
                    </a:ext>
                  </a:extLst>
                </p14:cNvPr>
                <p14:cNvContentPartPr/>
                <p14:nvPr/>
              </p14:nvContentPartPr>
              <p14:xfrm>
                <a:off x="2142415" y="4959549"/>
                <a:ext cx="360" cy="3225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EBF47A5-DF31-4100-A3BC-C599724109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33775" y="4950909"/>
                  <a:ext cx="18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B04DDC5-104B-4969-B446-2EE48AE7502E}"/>
                    </a:ext>
                  </a:extLst>
                </p14:cNvPr>
                <p14:cNvContentPartPr/>
                <p14:nvPr/>
              </p14:nvContentPartPr>
              <p14:xfrm>
                <a:off x="2197855" y="5059269"/>
                <a:ext cx="92160" cy="1148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B04DDC5-104B-4969-B446-2EE48AE750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9215" y="5050629"/>
                  <a:ext cx="109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DBC3163-C06F-445C-B3D7-26EA8C7A290B}"/>
                    </a:ext>
                  </a:extLst>
                </p14:cNvPr>
                <p14:cNvContentPartPr/>
                <p14:nvPr/>
              </p14:nvContentPartPr>
              <p14:xfrm>
                <a:off x="2243935" y="5153589"/>
                <a:ext cx="33120" cy="205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DBC3163-C06F-445C-B3D7-26EA8C7A29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35295" y="5144949"/>
                  <a:ext cx="50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24" name="잉크 1023">
                  <a:extLst>
                    <a:ext uri="{FF2B5EF4-FFF2-40B4-BE49-F238E27FC236}">
                      <a16:creationId xmlns:a16="http://schemas.microsoft.com/office/drawing/2014/main" id="{A2CD2D62-8131-4E8F-B298-DB335524B360}"/>
                    </a:ext>
                  </a:extLst>
                </p14:cNvPr>
                <p14:cNvContentPartPr/>
                <p14:nvPr/>
              </p14:nvContentPartPr>
              <p14:xfrm>
                <a:off x="2308015" y="4968909"/>
                <a:ext cx="11880" cy="204480"/>
              </p14:xfrm>
            </p:contentPart>
          </mc:Choice>
          <mc:Fallback>
            <p:pic>
              <p:nvPicPr>
                <p:cNvPr id="1024" name="잉크 1023">
                  <a:extLst>
                    <a:ext uri="{FF2B5EF4-FFF2-40B4-BE49-F238E27FC236}">
                      <a16:creationId xmlns:a16="http://schemas.microsoft.com/office/drawing/2014/main" id="{A2CD2D62-8131-4E8F-B298-DB335524B3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99375" y="4960269"/>
                  <a:ext cx="29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25" name="잉크 1024">
                  <a:extLst>
                    <a:ext uri="{FF2B5EF4-FFF2-40B4-BE49-F238E27FC236}">
                      <a16:creationId xmlns:a16="http://schemas.microsoft.com/office/drawing/2014/main" id="{773C2271-4E1F-4D87-9945-23362416998F}"/>
                    </a:ext>
                  </a:extLst>
                </p14:cNvPr>
                <p14:cNvContentPartPr/>
                <p14:nvPr/>
              </p14:nvContentPartPr>
              <p14:xfrm>
                <a:off x="2327095" y="5088789"/>
                <a:ext cx="63360" cy="360"/>
              </p14:xfrm>
            </p:contentPart>
          </mc:Choice>
          <mc:Fallback>
            <p:pic>
              <p:nvPicPr>
                <p:cNvPr id="1025" name="잉크 1024">
                  <a:extLst>
                    <a:ext uri="{FF2B5EF4-FFF2-40B4-BE49-F238E27FC236}">
                      <a16:creationId xmlns:a16="http://schemas.microsoft.com/office/drawing/2014/main" id="{773C2271-4E1F-4D87-9945-2336241699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18455" y="5079789"/>
                  <a:ext cx="81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27" name="잉크 1026">
                  <a:extLst>
                    <a:ext uri="{FF2B5EF4-FFF2-40B4-BE49-F238E27FC236}">
                      <a16:creationId xmlns:a16="http://schemas.microsoft.com/office/drawing/2014/main" id="{F7B4F156-05A2-46F2-B494-72961E58730D}"/>
                    </a:ext>
                  </a:extLst>
                </p14:cNvPr>
                <p14:cNvContentPartPr/>
                <p14:nvPr/>
              </p14:nvContentPartPr>
              <p14:xfrm>
                <a:off x="2236735" y="5162589"/>
                <a:ext cx="158040" cy="178200"/>
              </p14:xfrm>
            </p:contentPart>
          </mc:Choice>
          <mc:Fallback>
            <p:pic>
              <p:nvPicPr>
                <p:cNvPr id="1027" name="잉크 1026">
                  <a:extLst>
                    <a:ext uri="{FF2B5EF4-FFF2-40B4-BE49-F238E27FC236}">
                      <a16:creationId xmlns:a16="http://schemas.microsoft.com/office/drawing/2014/main" id="{F7B4F156-05A2-46F2-B494-72961E58730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7735" y="5153949"/>
                  <a:ext cx="175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33" name="잉크 1032">
                  <a:extLst>
                    <a:ext uri="{FF2B5EF4-FFF2-40B4-BE49-F238E27FC236}">
                      <a16:creationId xmlns:a16="http://schemas.microsoft.com/office/drawing/2014/main" id="{1ADD86BD-8B8D-4729-A395-F0A602C8B34E}"/>
                    </a:ext>
                  </a:extLst>
                </p14:cNvPr>
                <p14:cNvContentPartPr/>
                <p14:nvPr/>
              </p14:nvContentPartPr>
              <p14:xfrm>
                <a:off x="2502415" y="5007429"/>
                <a:ext cx="128520" cy="186120"/>
              </p14:xfrm>
            </p:contentPart>
          </mc:Choice>
          <mc:Fallback>
            <p:pic>
              <p:nvPicPr>
                <p:cNvPr id="1033" name="잉크 1032">
                  <a:extLst>
                    <a:ext uri="{FF2B5EF4-FFF2-40B4-BE49-F238E27FC236}">
                      <a16:creationId xmlns:a16="http://schemas.microsoft.com/office/drawing/2014/main" id="{1ADD86BD-8B8D-4729-A395-F0A602C8B34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93775" y="4998429"/>
                  <a:ext cx="146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34" name="잉크 1033">
                  <a:extLst>
                    <a:ext uri="{FF2B5EF4-FFF2-40B4-BE49-F238E27FC236}">
                      <a16:creationId xmlns:a16="http://schemas.microsoft.com/office/drawing/2014/main" id="{B6C965EA-C8BE-4557-B96C-2BF869903CA2}"/>
                    </a:ext>
                  </a:extLst>
                </p14:cNvPr>
                <p14:cNvContentPartPr/>
                <p14:nvPr/>
              </p14:nvContentPartPr>
              <p14:xfrm>
                <a:off x="2528695" y="5310549"/>
                <a:ext cx="1800" cy="360"/>
              </p14:xfrm>
            </p:contentPart>
          </mc:Choice>
          <mc:Fallback>
            <p:pic>
              <p:nvPicPr>
                <p:cNvPr id="1034" name="잉크 1033">
                  <a:extLst>
                    <a:ext uri="{FF2B5EF4-FFF2-40B4-BE49-F238E27FC236}">
                      <a16:creationId xmlns:a16="http://schemas.microsoft.com/office/drawing/2014/main" id="{B6C965EA-C8BE-4557-B96C-2BF869903C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20055" y="5301549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35" name="잉크 1034">
                  <a:extLst>
                    <a:ext uri="{FF2B5EF4-FFF2-40B4-BE49-F238E27FC236}">
                      <a16:creationId xmlns:a16="http://schemas.microsoft.com/office/drawing/2014/main" id="{25457D80-6D0B-4491-AF8D-6BA8E229B160}"/>
                    </a:ext>
                  </a:extLst>
                </p14:cNvPr>
                <p14:cNvContentPartPr/>
                <p14:nvPr/>
              </p14:nvContentPartPr>
              <p14:xfrm>
                <a:off x="2521135" y="5282829"/>
                <a:ext cx="360" cy="360"/>
              </p14:xfrm>
            </p:contentPart>
          </mc:Choice>
          <mc:Fallback>
            <p:pic>
              <p:nvPicPr>
                <p:cNvPr id="1035" name="잉크 1034">
                  <a:extLst>
                    <a:ext uri="{FF2B5EF4-FFF2-40B4-BE49-F238E27FC236}">
                      <a16:creationId xmlns:a16="http://schemas.microsoft.com/office/drawing/2014/main" id="{25457D80-6D0B-4491-AF8D-6BA8E229B1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12495" y="52738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36" name="잉크 1035">
                  <a:extLst>
                    <a:ext uri="{FF2B5EF4-FFF2-40B4-BE49-F238E27FC236}">
                      <a16:creationId xmlns:a16="http://schemas.microsoft.com/office/drawing/2014/main" id="{5D27AEBE-5529-4A37-A991-1165A6D2B8BF}"/>
                    </a:ext>
                  </a:extLst>
                </p14:cNvPr>
                <p14:cNvContentPartPr/>
                <p14:nvPr/>
              </p14:nvContentPartPr>
              <p14:xfrm>
                <a:off x="2522575" y="5235669"/>
                <a:ext cx="71640" cy="75240"/>
              </p14:xfrm>
            </p:contentPart>
          </mc:Choice>
          <mc:Fallback>
            <p:pic>
              <p:nvPicPr>
                <p:cNvPr id="1036" name="잉크 1035">
                  <a:extLst>
                    <a:ext uri="{FF2B5EF4-FFF2-40B4-BE49-F238E27FC236}">
                      <a16:creationId xmlns:a16="http://schemas.microsoft.com/office/drawing/2014/main" id="{5D27AEBE-5529-4A37-A991-1165A6D2B8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3935" y="5226669"/>
                  <a:ext cx="89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37" name="잉크 1036">
                  <a:extLst>
                    <a:ext uri="{FF2B5EF4-FFF2-40B4-BE49-F238E27FC236}">
                      <a16:creationId xmlns:a16="http://schemas.microsoft.com/office/drawing/2014/main" id="{F490FF7C-CEDD-49D2-8CE4-65CA214D4640}"/>
                    </a:ext>
                  </a:extLst>
                </p14:cNvPr>
                <p14:cNvContentPartPr/>
                <p14:nvPr/>
              </p14:nvContentPartPr>
              <p14:xfrm>
                <a:off x="2545255" y="5262309"/>
                <a:ext cx="3960" cy="11880"/>
              </p14:xfrm>
            </p:contentPart>
          </mc:Choice>
          <mc:Fallback>
            <p:pic>
              <p:nvPicPr>
                <p:cNvPr id="1037" name="잉크 1036">
                  <a:extLst>
                    <a:ext uri="{FF2B5EF4-FFF2-40B4-BE49-F238E27FC236}">
                      <a16:creationId xmlns:a16="http://schemas.microsoft.com/office/drawing/2014/main" id="{F490FF7C-CEDD-49D2-8CE4-65CA214D46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6615" y="5253669"/>
                  <a:ext cx="2160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F3161AC-869C-43CF-B606-3B04B2E7D2A6}"/>
                  </a:ext>
                </a:extLst>
              </p14:cNvPr>
              <p14:cNvContentPartPr/>
              <p14:nvPr/>
            </p14:nvContentPartPr>
            <p14:xfrm>
              <a:off x="2926495" y="739629"/>
              <a:ext cx="141840" cy="168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F3161AC-869C-43CF-B606-3B04B2E7D2A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17855" y="730629"/>
                <a:ext cx="159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22A6A45-E918-4EE3-83D3-586870B81F51}"/>
                  </a:ext>
                </a:extLst>
              </p14:cNvPr>
              <p14:cNvContentPartPr/>
              <p14:nvPr/>
            </p14:nvContentPartPr>
            <p14:xfrm>
              <a:off x="3010735" y="793989"/>
              <a:ext cx="1101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22A6A45-E918-4EE3-83D3-586870B81F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1735" y="784989"/>
                <a:ext cx="12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5B036E8-D794-43F9-9D70-8E2CDE5130E4}"/>
                  </a:ext>
                </a:extLst>
              </p14:cNvPr>
              <p14:cNvContentPartPr/>
              <p14:nvPr/>
            </p14:nvContentPartPr>
            <p14:xfrm>
              <a:off x="3195055" y="683109"/>
              <a:ext cx="28800" cy="2581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5B036E8-D794-43F9-9D70-8E2CDE5130E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86055" y="674469"/>
                <a:ext cx="464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02031B6-09AB-4659-91EA-5E4C9F66FB3E}"/>
                  </a:ext>
                </a:extLst>
              </p14:cNvPr>
              <p14:cNvContentPartPr/>
              <p14:nvPr/>
            </p14:nvContentPartPr>
            <p14:xfrm>
              <a:off x="3277495" y="720189"/>
              <a:ext cx="161280" cy="1771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02031B6-09AB-4659-91EA-5E4C9F66FB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68855" y="711549"/>
                <a:ext cx="1789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72ED5B6-5F73-4A69-B220-A15ADB3EBD31}"/>
                  </a:ext>
                </a:extLst>
              </p14:cNvPr>
              <p14:cNvContentPartPr/>
              <p14:nvPr/>
            </p14:nvContentPartPr>
            <p14:xfrm>
              <a:off x="3334015" y="803349"/>
              <a:ext cx="1011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72ED5B6-5F73-4A69-B220-A15ADB3EBD3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25015" y="794349"/>
                <a:ext cx="118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BB93F90-D79F-4BC4-9BF7-4E66C2A11F62}"/>
                  </a:ext>
                </a:extLst>
              </p14:cNvPr>
              <p14:cNvContentPartPr/>
              <p14:nvPr/>
            </p14:nvContentPartPr>
            <p14:xfrm>
              <a:off x="3453895" y="803349"/>
              <a:ext cx="7272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BB93F90-D79F-4BC4-9BF7-4E66C2A11F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45255" y="794349"/>
                <a:ext cx="90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8ABAAC9-4336-45CC-8008-6C1A0FF57A32}"/>
                  </a:ext>
                </a:extLst>
              </p14:cNvPr>
              <p14:cNvContentPartPr/>
              <p14:nvPr/>
            </p14:nvContentPartPr>
            <p14:xfrm>
              <a:off x="3492775" y="710829"/>
              <a:ext cx="55440" cy="1494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8ABAAC9-4336-45CC-8008-6C1A0FF57A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84135" y="701829"/>
                <a:ext cx="73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03CCEA2-9A2A-49C5-BB71-D0DC302E75DF}"/>
                  </a:ext>
                </a:extLst>
              </p14:cNvPr>
              <p14:cNvContentPartPr/>
              <p14:nvPr/>
            </p14:nvContentPartPr>
            <p14:xfrm>
              <a:off x="3425815" y="867789"/>
              <a:ext cx="245880" cy="1674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03CCEA2-9A2A-49C5-BB71-D0DC302E75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17175" y="859149"/>
                <a:ext cx="2635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9" name="잉크 1038">
                <a:extLst>
                  <a:ext uri="{FF2B5EF4-FFF2-40B4-BE49-F238E27FC236}">
                    <a16:creationId xmlns:a16="http://schemas.microsoft.com/office/drawing/2014/main" id="{10A5AFC0-63FE-4A3D-A4ED-9D996B4DA6D7}"/>
                  </a:ext>
                </a:extLst>
              </p14:cNvPr>
              <p14:cNvContentPartPr/>
              <p14:nvPr/>
            </p14:nvContentPartPr>
            <p14:xfrm>
              <a:off x="859375" y="1107909"/>
              <a:ext cx="1948680" cy="83520"/>
            </p14:xfrm>
          </p:contentPart>
        </mc:Choice>
        <mc:Fallback>
          <p:pic>
            <p:nvPicPr>
              <p:cNvPr id="1039" name="잉크 1038">
                <a:extLst>
                  <a:ext uri="{FF2B5EF4-FFF2-40B4-BE49-F238E27FC236}">
                    <a16:creationId xmlns:a16="http://schemas.microsoft.com/office/drawing/2014/main" id="{10A5AFC0-63FE-4A3D-A4ED-9D996B4DA6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0375" y="1098909"/>
                <a:ext cx="19663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0" name="잉크 1039">
                <a:extLst>
                  <a:ext uri="{FF2B5EF4-FFF2-40B4-BE49-F238E27FC236}">
                    <a16:creationId xmlns:a16="http://schemas.microsoft.com/office/drawing/2014/main" id="{2F0C141C-20A1-4B60-AD2A-193845D99911}"/>
                  </a:ext>
                </a:extLst>
              </p14:cNvPr>
              <p14:cNvContentPartPr/>
              <p14:nvPr/>
            </p14:nvContentPartPr>
            <p14:xfrm>
              <a:off x="811855" y="544509"/>
              <a:ext cx="21600" cy="572040"/>
            </p14:xfrm>
          </p:contentPart>
        </mc:Choice>
        <mc:Fallback>
          <p:pic>
            <p:nvPicPr>
              <p:cNvPr id="1040" name="잉크 1039">
                <a:extLst>
                  <a:ext uri="{FF2B5EF4-FFF2-40B4-BE49-F238E27FC236}">
                    <a16:creationId xmlns:a16="http://schemas.microsoft.com/office/drawing/2014/main" id="{2F0C141C-20A1-4B60-AD2A-193845D999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3215" y="535869"/>
                <a:ext cx="392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42" name="잉크 1041">
                <a:extLst>
                  <a:ext uri="{FF2B5EF4-FFF2-40B4-BE49-F238E27FC236}">
                    <a16:creationId xmlns:a16="http://schemas.microsoft.com/office/drawing/2014/main" id="{EF3FDE64-223C-4798-BE8D-309321BA779A}"/>
                  </a:ext>
                </a:extLst>
              </p14:cNvPr>
              <p14:cNvContentPartPr/>
              <p14:nvPr/>
            </p14:nvContentPartPr>
            <p14:xfrm>
              <a:off x="830935" y="477909"/>
              <a:ext cx="1979280" cy="675720"/>
            </p14:xfrm>
          </p:contentPart>
        </mc:Choice>
        <mc:Fallback>
          <p:pic>
            <p:nvPicPr>
              <p:cNvPr id="1042" name="잉크 1041">
                <a:extLst>
                  <a:ext uri="{FF2B5EF4-FFF2-40B4-BE49-F238E27FC236}">
                    <a16:creationId xmlns:a16="http://schemas.microsoft.com/office/drawing/2014/main" id="{EF3FDE64-223C-4798-BE8D-309321BA77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295" y="468909"/>
                <a:ext cx="199692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44" name="잉크 1043">
                <a:extLst>
                  <a:ext uri="{FF2B5EF4-FFF2-40B4-BE49-F238E27FC236}">
                    <a16:creationId xmlns:a16="http://schemas.microsoft.com/office/drawing/2014/main" id="{C0163F8B-1CA7-49A4-A099-19C1D8782F25}"/>
                  </a:ext>
                </a:extLst>
              </p14:cNvPr>
              <p14:cNvContentPartPr/>
              <p14:nvPr/>
            </p14:nvContentPartPr>
            <p14:xfrm>
              <a:off x="579655" y="220869"/>
              <a:ext cx="300600" cy="280080"/>
            </p14:xfrm>
          </p:contentPart>
        </mc:Choice>
        <mc:Fallback>
          <p:pic>
            <p:nvPicPr>
              <p:cNvPr id="1044" name="잉크 1043">
                <a:extLst>
                  <a:ext uri="{FF2B5EF4-FFF2-40B4-BE49-F238E27FC236}">
                    <a16:creationId xmlns:a16="http://schemas.microsoft.com/office/drawing/2014/main" id="{C0163F8B-1CA7-49A4-A099-19C1D8782F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1015" y="211869"/>
                <a:ext cx="31824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96E2FA7E-A589-4905-B905-E3663B39C91E}"/>
              </a:ext>
            </a:extLst>
          </p:cNvPr>
          <p:cNvGrpSpPr/>
          <p:nvPr/>
        </p:nvGrpSpPr>
        <p:grpSpPr>
          <a:xfrm>
            <a:off x="616735" y="3915909"/>
            <a:ext cx="3715920" cy="787680"/>
            <a:chOff x="616735" y="3915909"/>
            <a:chExt cx="3715920" cy="78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D5B44C4-CAF4-4C69-BB33-92AAF2501490}"/>
                    </a:ext>
                  </a:extLst>
                </p14:cNvPr>
                <p14:cNvContentPartPr/>
                <p14:nvPr/>
              </p14:nvContentPartPr>
              <p14:xfrm>
                <a:off x="886375" y="4681629"/>
                <a:ext cx="3342960" cy="108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D5B44C4-CAF4-4C69-BB33-92AAF25014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7735" y="4672629"/>
                  <a:ext cx="3360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E99CF3E-A1E3-47F5-87E8-CDD9776523A2}"/>
                    </a:ext>
                  </a:extLst>
                </p14:cNvPr>
                <p14:cNvContentPartPr/>
                <p14:nvPr/>
              </p14:nvContentPartPr>
              <p14:xfrm>
                <a:off x="858655" y="4156029"/>
                <a:ext cx="360" cy="5072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E99CF3E-A1E3-47F5-87E8-CDD9776523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9655" y="4147029"/>
                  <a:ext cx="180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C86DE8C-DFF9-46CD-8360-796D74E92445}"/>
                    </a:ext>
                  </a:extLst>
                </p14:cNvPr>
                <p14:cNvContentPartPr/>
                <p14:nvPr/>
              </p14:nvContentPartPr>
              <p14:xfrm>
                <a:off x="895735" y="4136949"/>
                <a:ext cx="3436920" cy="5666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C86DE8C-DFF9-46CD-8360-796D74E924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6735" y="4128309"/>
                  <a:ext cx="34545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45" name="잉크 1044">
                  <a:extLst>
                    <a:ext uri="{FF2B5EF4-FFF2-40B4-BE49-F238E27FC236}">
                      <a16:creationId xmlns:a16="http://schemas.microsoft.com/office/drawing/2014/main" id="{55E905CC-409F-439C-9F5C-208ED070A1E2}"/>
                    </a:ext>
                  </a:extLst>
                </p14:cNvPr>
                <p14:cNvContentPartPr/>
                <p14:nvPr/>
              </p14:nvContentPartPr>
              <p14:xfrm>
                <a:off x="616735" y="3915909"/>
                <a:ext cx="303480" cy="370800"/>
              </p14:xfrm>
            </p:contentPart>
          </mc:Choice>
          <mc:Fallback>
            <p:pic>
              <p:nvPicPr>
                <p:cNvPr id="1045" name="잉크 1044">
                  <a:extLst>
                    <a:ext uri="{FF2B5EF4-FFF2-40B4-BE49-F238E27FC236}">
                      <a16:creationId xmlns:a16="http://schemas.microsoft.com/office/drawing/2014/main" id="{55E905CC-409F-439C-9F5C-208ED070A1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7735" y="3906909"/>
                  <a:ext cx="32112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4" name="그룹 1063">
            <a:extLst>
              <a:ext uri="{FF2B5EF4-FFF2-40B4-BE49-F238E27FC236}">
                <a16:creationId xmlns:a16="http://schemas.microsoft.com/office/drawing/2014/main" id="{213AE8FF-5D61-4AA2-BFFF-7A402FE8F040}"/>
              </a:ext>
            </a:extLst>
          </p:cNvPr>
          <p:cNvGrpSpPr/>
          <p:nvPr/>
        </p:nvGrpSpPr>
        <p:grpSpPr>
          <a:xfrm>
            <a:off x="3889855" y="5597109"/>
            <a:ext cx="1568160" cy="519840"/>
            <a:chOff x="3889855" y="5597109"/>
            <a:chExt cx="156816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48" name="잉크 1047">
                  <a:extLst>
                    <a:ext uri="{FF2B5EF4-FFF2-40B4-BE49-F238E27FC236}">
                      <a16:creationId xmlns:a16="http://schemas.microsoft.com/office/drawing/2014/main" id="{E795C9A5-A1FB-4689-8393-134A2EBEE1DA}"/>
                    </a:ext>
                  </a:extLst>
                </p14:cNvPr>
                <p14:cNvContentPartPr/>
                <p14:nvPr/>
              </p14:nvContentPartPr>
              <p14:xfrm>
                <a:off x="3934495" y="5729949"/>
                <a:ext cx="57600" cy="6120"/>
              </p14:xfrm>
            </p:contentPart>
          </mc:Choice>
          <mc:Fallback>
            <p:pic>
              <p:nvPicPr>
                <p:cNvPr id="1048" name="잉크 1047">
                  <a:extLst>
                    <a:ext uri="{FF2B5EF4-FFF2-40B4-BE49-F238E27FC236}">
                      <a16:creationId xmlns:a16="http://schemas.microsoft.com/office/drawing/2014/main" id="{E795C9A5-A1FB-4689-8393-134A2EBEE1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25495" y="5720949"/>
                  <a:ext cx="75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49" name="잉크 1048">
                  <a:extLst>
                    <a:ext uri="{FF2B5EF4-FFF2-40B4-BE49-F238E27FC236}">
                      <a16:creationId xmlns:a16="http://schemas.microsoft.com/office/drawing/2014/main" id="{C2845051-308D-43F7-9055-C854CA0B863F}"/>
                    </a:ext>
                  </a:extLst>
                </p14:cNvPr>
                <p14:cNvContentPartPr/>
                <p14:nvPr/>
              </p14:nvContentPartPr>
              <p14:xfrm>
                <a:off x="3889855" y="5753709"/>
                <a:ext cx="108720" cy="169200"/>
              </p14:xfrm>
            </p:contentPart>
          </mc:Choice>
          <mc:Fallback>
            <p:pic>
              <p:nvPicPr>
                <p:cNvPr id="1049" name="잉크 1048">
                  <a:extLst>
                    <a:ext uri="{FF2B5EF4-FFF2-40B4-BE49-F238E27FC236}">
                      <a16:creationId xmlns:a16="http://schemas.microsoft.com/office/drawing/2014/main" id="{C2845051-308D-43F7-9055-C854CA0B86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80855" y="5745069"/>
                  <a:ext cx="126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50" name="잉크 1049">
                  <a:extLst>
                    <a:ext uri="{FF2B5EF4-FFF2-40B4-BE49-F238E27FC236}">
                      <a16:creationId xmlns:a16="http://schemas.microsoft.com/office/drawing/2014/main" id="{7A0384D7-7A2B-484D-8D1D-EFEF791E6CDC}"/>
                    </a:ext>
                  </a:extLst>
                </p14:cNvPr>
                <p14:cNvContentPartPr/>
                <p14:nvPr/>
              </p14:nvContentPartPr>
              <p14:xfrm>
                <a:off x="3985975" y="5652189"/>
                <a:ext cx="78480" cy="366840"/>
              </p14:xfrm>
            </p:contentPart>
          </mc:Choice>
          <mc:Fallback>
            <p:pic>
              <p:nvPicPr>
                <p:cNvPr id="1050" name="잉크 1049">
                  <a:extLst>
                    <a:ext uri="{FF2B5EF4-FFF2-40B4-BE49-F238E27FC236}">
                      <a16:creationId xmlns:a16="http://schemas.microsoft.com/office/drawing/2014/main" id="{7A0384D7-7A2B-484D-8D1D-EFEF791E6C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76975" y="5643189"/>
                  <a:ext cx="96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51" name="잉크 1050">
                  <a:extLst>
                    <a:ext uri="{FF2B5EF4-FFF2-40B4-BE49-F238E27FC236}">
                      <a16:creationId xmlns:a16="http://schemas.microsoft.com/office/drawing/2014/main" id="{55612A87-FCBA-47B5-B6C6-2294F6A7BBF3}"/>
                    </a:ext>
                  </a:extLst>
                </p14:cNvPr>
                <p14:cNvContentPartPr/>
                <p14:nvPr/>
              </p14:nvContentPartPr>
              <p14:xfrm>
                <a:off x="3980575" y="5883309"/>
                <a:ext cx="82440" cy="360"/>
              </p14:xfrm>
            </p:contentPart>
          </mc:Choice>
          <mc:Fallback>
            <p:pic>
              <p:nvPicPr>
                <p:cNvPr id="1051" name="잉크 1050">
                  <a:extLst>
                    <a:ext uri="{FF2B5EF4-FFF2-40B4-BE49-F238E27FC236}">
                      <a16:creationId xmlns:a16="http://schemas.microsoft.com/office/drawing/2014/main" id="{55612A87-FCBA-47B5-B6C6-2294F6A7BB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71575" y="5874309"/>
                  <a:ext cx="10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52" name="잉크 1051">
                  <a:extLst>
                    <a:ext uri="{FF2B5EF4-FFF2-40B4-BE49-F238E27FC236}">
                      <a16:creationId xmlns:a16="http://schemas.microsoft.com/office/drawing/2014/main" id="{4B524A93-EB86-4130-9962-BA999D19562E}"/>
                    </a:ext>
                  </a:extLst>
                </p14:cNvPr>
                <p14:cNvContentPartPr/>
                <p14:nvPr/>
              </p14:nvContentPartPr>
              <p14:xfrm>
                <a:off x="4124215" y="5735709"/>
                <a:ext cx="96840" cy="170640"/>
              </p14:xfrm>
            </p:contentPart>
          </mc:Choice>
          <mc:Fallback>
            <p:pic>
              <p:nvPicPr>
                <p:cNvPr id="1052" name="잉크 1051">
                  <a:extLst>
                    <a:ext uri="{FF2B5EF4-FFF2-40B4-BE49-F238E27FC236}">
                      <a16:creationId xmlns:a16="http://schemas.microsoft.com/office/drawing/2014/main" id="{4B524A93-EB86-4130-9962-BA999D1956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15215" y="5726709"/>
                  <a:ext cx="114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53" name="잉크 1052">
                  <a:extLst>
                    <a:ext uri="{FF2B5EF4-FFF2-40B4-BE49-F238E27FC236}">
                      <a16:creationId xmlns:a16="http://schemas.microsoft.com/office/drawing/2014/main" id="{78E2B6CF-C8DA-4A0E-933F-C06DB41E5EB4}"/>
                    </a:ext>
                  </a:extLst>
                </p14:cNvPr>
                <p14:cNvContentPartPr/>
                <p14:nvPr/>
              </p14:nvContentPartPr>
              <p14:xfrm>
                <a:off x="4211335" y="5809149"/>
                <a:ext cx="51120" cy="115200"/>
              </p14:xfrm>
            </p:contentPart>
          </mc:Choice>
          <mc:Fallback>
            <p:pic>
              <p:nvPicPr>
                <p:cNvPr id="1053" name="잉크 1052">
                  <a:extLst>
                    <a:ext uri="{FF2B5EF4-FFF2-40B4-BE49-F238E27FC236}">
                      <a16:creationId xmlns:a16="http://schemas.microsoft.com/office/drawing/2014/main" id="{78E2B6CF-C8DA-4A0E-933F-C06DB41E5EB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02335" y="5800509"/>
                  <a:ext cx="68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54" name="잉크 1053">
                  <a:extLst>
                    <a:ext uri="{FF2B5EF4-FFF2-40B4-BE49-F238E27FC236}">
                      <a16:creationId xmlns:a16="http://schemas.microsoft.com/office/drawing/2014/main" id="{02103891-D8F3-483F-A62A-6581BA5931F6}"/>
                    </a:ext>
                  </a:extLst>
                </p14:cNvPr>
                <p14:cNvContentPartPr/>
                <p14:nvPr/>
              </p14:nvContentPartPr>
              <p14:xfrm>
                <a:off x="4349935" y="5633829"/>
                <a:ext cx="19080" cy="386640"/>
              </p14:xfrm>
            </p:contentPart>
          </mc:Choice>
          <mc:Fallback>
            <p:pic>
              <p:nvPicPr>
                <p:cNvPr id="1054" name="잉크 1053">
                  <a:extLst>
                    <a:ext uri="{FF2B5EF4-FFF2-40B4-BE49-F238E27FC236}">
                      <a16:creationId xmlns:a16="http://schemas.microsoft.com/office/drawing/2014/main" id="{02103891-D8F3-483F-A62A-6581BA5931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40935" y="5625189"/>
                  <a:ext cx="36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55" name="잉크 1054">
                  <a:extLst>
                    <a:ext uri="{FF2B5EF4-FFF2-40B4-BE49-F238E27FC236}">
                      <a16:creationId xmlns:a16="http://schemas.microsoft.com/office/drawing/2014/main" id="{A94BC646-35C3-4DE6-86A1-8D4FB83774D0}"/>
                    </a:ext>
                  </a:extLst>
                </p14:cNvPr>
                <p14:cNvContentPartPr/>
                <p14:nvPr/>
              </p14:nvContentPartPr>
              <p14:xfrm>
                <a:off x="4572775" y="5671629"/>
                <a:ext cx="131400" cy="251280"/>
              </p14:xfrm>
            </p:contentPart>
          </mc:Choice>
          <mc:Fallback>
            <p:pic>
              <p:nvPicPr>
                <p:cNvPr id="1055" name="잉크 1054">
                  <a:extLst>
                    <a:ext uri="{FF2B5EF4-FFF2-40B4-BE49-F238E27FC236}">
                      <a16:creationId xmlns:a16="http://schemas.microsoft.com/office/drawing/2014/main" id="{A94BC646-35C3-4DE6-86A1-8D4FB83774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64135" y="5662629"/>
                  <a:ext cx="149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56" name="잉크 1055">
                  <a:extLst>
                    <a:ext uri="{FF2B5EF4-FFF2-40B4-BE49-F238E27FC236}">
                      <a16:creationId xmlns:a16="http://schemas.microsoft.com/office/drawing/2014/main" id="{BCA8FFEB-79F3-42D4-B441-40D4F74E3DB6}"/>
                    </a:ext>
                  </a:extLst>
                </p14:cNvPr>
                <p14:cNvContentPartPr/>
                <p14:nvPr/>
              </p14:nvContentPartPr>
              <p14:xfrm>
                <a:off x="4606615" y="5846229"/>
                <a:ext cx="121680" cy="360"/>
              </p14:xfrm>
            </p:contentPart>
          </mc:Choice>
          <mc:Fallback>
            <p:pic>
              <p:nvPicPr>
                <p:cNvPr id="1056" name="잉크 1055">
                  <a:extLst>
                    <a:ext uri="{FF2B5EF4-FFF2-40B4-BE49-F238E27FC236}">
                      <a16:creationId xmlns:a16="http://schemas.microsoft.com/office/drawing/2014/main" id="{BCA8FFEB-79F3-42D4-B441-40D4F74E3D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97615" y="5837589"/>
                  <a:ext cx="13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57" name="잉크 1056">
                  <a:extLst>
                    <a:ext uri="{FF2B5EF4-FFF2-40B4-BE49-F238E27FC236}">
                      <a16:creationId xmlns:a16="http://schemas.microsoft.com/office/drawing/2014/main" id="{9E17F622-16AC-4997-B017-23017CCE73CB}"/>
                    </a:ext>
                  </a:extLst>
                </p14:cNvPr>
                <p14:cNvContentPartPr/>
                <p14:nvPr/>
              </p14:nvContentPartPr>
              <p14:xfrm>
                <a:off x="4811095" y="5624469"/>
                <a:ext cx="38520" cy="359640"/>
              </p14:xfrm>
            </p:contentPart>
          </mc:Choice>
          <mc:Fallback>
            <p:pic>
              <p:nvPicPr>
                <p:cNvPr id="1057" name="잉크 1056">
                  <a:extLst>
                    <a:ext uri="{FF2B5EF4-FFF2-40B4-BE49-F238E27FC236}">
                      <a16:creationId xmlns:a16="http://schemas.microsoft.com/office/drawing/2014/main" id="{9E17F622-16AC-4997-B017-23017CCE73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02095" y="5615829"/>
                  <a:ext cx="561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58" name="잉크 1057">
                  <a:extLst>
                    <a:ext uri="{FF2B5EF4-FFF2-40B4-BE49-F238E27FC236}">
                      <a16:creationId xmlns:a16="http://schemas.microsoft.com/office/drawing/2014/main" id="{CEEDFB40-E932-4F69-A765-CAB0586C5F27}"/>
                    </a:ext>
                  </a:extLst>
                </p14:cNvPr>
                <p14:cNvContentPartPr/>
                <p14:nvPr/>
              </p14:nvContentPartPr>
              <p14:xfrm>
                <a:off x="4931695" y="5661549"/>
                <a:ext cx="205560" cy="187560"/>
              </p14:xfrm>
            </p:contentPart>
          </mc:Choice>
          <mc:Fallback>
            <p:pic>
              <p:nvPicPr>
                <p:cNvPr id="1058" name="잉크 1057">
                  <a:extLst>
                    <a:ext uri="{FF2B5EF4-FFF2-40B4-BE49-F238E27FC236}">
                      <a16:creationId xmlns:a16="http://schemas.microsoft.com/office/drawing/2014/main" id="{CEEDFB40-E932-4F69-A765-CAB0586C5F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23055" y="5652909"/>
                  <a:ext cx="223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59" name="잉크 1058">
                  <a:extLst>
                    <a:ext uri="{FF2B5EF4-FFF2-40B4-BE49-F238E27FC236}">
                      <a16:creationId xmlns:a16="http://schemas.microsoft.com/office/drawing/2014/main" id="{1F41E830-7DC8-4401-BCA4-984081BDD3C0}"/>
                    </a:ext>
                  </a:extLst>
                </p14:cNvPr>
                <p14:cNvContentPartPr/>
                <p14:nvPr/>
              </p14:nvContentPartPr>
              <p14:xfrm>
                <a:off x="4978135" y="5783229"/>
                <a:ext cx="93240" cy="35640"/>
              </p14:xfrm>
            </p:contentPart>
          </mc:Choice>
          <mc:Fallback>
            <p:pic>
              <p:nvPicPr>
                <p:cNvPr id="1059" name="잉크 1058">
                  <a:extLst>
                    <a:ext uri="{FF2B5EF4-FFF2-40B4-BE49-F238E27FC236}">
                      <a16:creationId xmlns:a16="http://schemas.microsoft.com/office/drawing/2014/main" id="{1F41E830-7DC8-4401-BCA4-984081BDD3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69495" y="5774589"/>
                  <a:ext cx="11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60" name="잉크 1059">
                  <a:extLst>
                    <a:ext uri="{FF2B5EF4-FFF2-40B4-BE49-F238E27FC236}">
                      <a16:creationId xmlns:a16="http://schemas.microsoft.com/office/drawing/2014/main" id="{F2EC7061-8413-40A8-A4D4-B69E75156DCD}"/>
                    </a:ext>
                  </a:extLst>
                </p14:cNvPr>
                <p14:cNvContentPartPr/>
                <p14:nvPr/>
              </p14:nvContentPartPr>
              <p14:xfrm>
                <a:off x="5135095" y="5742909"/>
                <a:ext cx="61920" cy="11160"/>
              </p14:xfrm>
            </p:contentPart>
          </mc:Choice>
          <mc:Fallback>
            <p:pic>
              <p:nvPicPr>
                <p:cNvPr id="1060" name="잉크 1059">
                  <a:extLst>
                    <a:ext uri="{FF2B5EF4-FFF2-40B4-BE49-F238E27FC236}">
                      <a16:creationId xmlns:a16="http://schemas.microsoft.com/office/drawing/2014/main" id="{F2EC7061-8413-40A8-A4D4-B69E75156D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26095" y="5734269"/>
                  <a:ext cx="79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61" name="잉크 1060">
                  <a:extLst>
                    <a:ext uri="{FF2B5EF4-FFF2-40B4-BE49-F238E27FC236}">
                      <a16:creationId xmlns:a16="http://schemas.microsoft.com/office/drawing/2014/main" id="{6C5EDE5F-3B8E-4A97-9563-49E816338596}"/>
                    </a:ext>
                  </a:extLst>
                </p14:cNvPr>
                <p14:cNvContentPartPr/>
                <p14:nvPr/>
              </p14:nvContentPartPr>
              <p14:xfrm>
                <a:off x="5154175" y="5597109"/>
                <a:ext cx="64800" cy="424080"/>
              </p14:xfrm>
            </p:contentPart>
          </mc:Choice>
          <mc:Fallback>
            <p:pic>
              <p:nvPicPr>
                <p:cNvPr id="1061" name="잉크 1060">
                  <a:extLst>
                    <a:ext uri="{FF2B5EF4-FFF2-40B4-BE49-F238E27FC236}">
                      <a16:creationId xmlns:a16="http://schemas.microsoft.com/office/drawing/2014/main" id="{6C5EDE5F-3B8E-4A97-9563-49E8163385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45535" y="558810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62" name="잉크 1061">
                  <a:extLst>
                    <a:ext uri="{FF2B5EF4-FFF2-40B4-BE49-F238E27FC236}">
                      <a16:creationId xmlns:a16="http://schemas.microsoft.com/office/drawing/2014/main" id="{DE1D93D1-5F75-46DD-AF7D-FC95A69A38A2}"/>
                    </a:ext>
                  </a:extLst>
                </p14:cNvPr>
                <p14:cNvContentPartPr/>
                <p14:nvPr/>
              </p14:nvContentPartPr>
              <p14:xfrm>
                <a:off x="4968775" y="5910669"/>
                <a:ext cx="489240" cy="206280"/>
              </p14:xfrm>
            </p:contentPart>
          </mc:Choice>
          <mc:Fallback>
            <p:pic>
              <p:nvPicPr>
                <p:cNvPr id="1062" name="잉크 1061">
                  <a:extLst>
                    <a:ext uri="{FF2B5EF4-FFF2-40B4-BE49-F238E27FC236}">
                      <a16:creationId xmlns:a16="http://schemas.microsoft.com/office/drawing/2014/main" id="{DE1D93D1-5F75-46DD-AF7D-FC95A69A38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59775" y="5902029"/>
                  <a:ext cx="50688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83B58D9A-B160-4C36-BD1D-F070A41E6096}"/>
              </a:ext>
            </a:extLst>
          </p:cNvPr>
          <p:cNvGrpSpPr/>
          <p:nvPr/>
        </p:nvGrpSpPr>
        <p:grpSpPr>
          <a:xfrm>
            <a:off x="4016935" y="646029"/>
            <a:ext cx="1330920" cy="328680"/>
            <a:chOff x="4016935" y="646029"/>
            <a:chExt cx="133092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7E055A1-9F6A-4BBF-81E6-9A351C25D585}"/>
                    </a:ext>
                  </a:extLst>
                </p14:cNvPr>
                <p14:cNvContentPartPr/>
                <p14:nvPr/>
              </p14:nvContentPartPr>
              <p14:xfrm>
                <a:off x="4016935" y="738549"/>
                <a:ext cx="29160" cy="2055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7E055A1-9F6A-4BBF-81E6-9A351C25D5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8295" y="729909"/>
                  <a:ext cx="46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8161F04-B3D1-4C20-8075-B157CF28AC60}"/>
                    </a:ext>
                  </a:extLst>
                </p14:cNvPr>
                <p14:cNvContentPartPr/>
                <p14:nvPr/>
              </p14:nvContentPartPr>
              <p14:xfrm>
                <a:off x="4146175" y="796869"/>
                <a:ext cx="342360" cy="127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8161F04-B3D1-4C20-8075-B157CF28AC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535" y="788229"/>
                  <a:ext cx="360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F7059FD-1244-438A-BB95-AA16AA658990}"/>
                    </a:ext>
                  </a:extLst>
                </p14:cNvPr>
                <p14:cNvContentPartPr/>
                <p14:nvPr/>
              </p14:nvContentPartPr>
              <p14:xfrm>
                <a:off x="4479535" y="766269"/>
                <a:ext cx="126000" cy="1821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F7059FD-1244-438A-BB95-AA16AA6589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70535" y="757629"/>
                  <a:ext cx="143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AACABF5-FE26-46E0-A47C-51ED394C282D}"/>
                    </a:ext>
                  </a:extLst>
                </p14:cNvPr>
                <p14:cNvContentPartPr/>
                <p14:nvPr/>
              </p14:nvContentPartPr>
              <p14:xfrm>
                <a:off x="4784455" y="729189"/>
                <a:ext cx="110160" cy="1040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AACABF5-FE26-46E0-A47C-51ED394C28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75455" y="720549"/>
                  <a:ext cx="127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19ECDE1-6419-4E7B-98FA-59632AB37059}"/>
                    </a:ext>
                  </a:extLst>
                </p14:cNvPr>
                <p14:cNvContentPartPr/>
                <p14:nvPr/>
              </p14:nvContentPartPr>
              <p14:xfrm>
                <a:off x="4846375" y="784629"/>
                <a:ext cx="49320" cy="189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19ECDE1-6419-4E7B-98FA-59632AB370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37375" y="775989"/>
                  <a:ext cx="66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DCF0070-DF9F-40FC-83DB-E8076283A371}"/>
                    </a:ext>
                  </a:extLst>
                </p14:cNvPr>
                <p14:cNvContentPartPr/>
                <p14:nvPr/>
              </p14:nvContentPartPr>
              <p14:xfrm>
                <a:off x="4987135" y="747909"/>
                <a:ext cx="110160" cy="3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DCF0070-DF9F-40FC-83DB-E8076283A3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78495" y="738909"/>
                  <a:ext cx="12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C9C6654-E076-4EF2-BBF5-71F61F2603B9}"/>
                    </a:ext>
                  </a:extLst>
                </p14:cNvPr>
                <p14:cNvContentPartPr/>
                <p14:nvPr/>
              </p14:nvContentPartPr>
              <p14:xfrm>
                <a:off x="4978855" y="747909"/>
                <a:ext cx="85320" cy="1954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C9C6654-E076-4EF2-BBF5-71F61F2603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69855" y="738909"/>
                  <a:ext cx="102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B8AF949-BA12-4BAB-8EA9-501BC6547319}"/>
                    </a:ext>
                  </a:extLst>
                </p14:cNvPr>
                <p14:cNvContentPartPr/>
                <p14:nvPr/>
              </p14:nvContentPartPr>
              <p14:xfrm>
                <a:off x="4876615" y="812349"/>
                <a:ext cx="72720" cy="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B8AF949-BA12-4BAB-8EA9-501BC65473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67615" y="803709"/>
                  <a:ext cx="9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65" name="잉크 1064">
                  <a:extLst>
                    <a:ext uri="{FF2B5EF4-FFF2-40B4-BE49-F238E27FC236}">
                      <a16:creationId xmlns:a16="http://schemas.microsoft.com/office/drawing/2014/main" id="{78A75EE7-C465-4C36-9C23-1C8C07BF73FF}"/>
                    </a:ext>
                  </a:extLst>
                </p14:cNvPr>
                <p14:cNvContentPartPr/>
                <p14:nvPr/>
              </p14:nvContentPartPr>
              <p14:xfrm>
                <a:off x="5087935" y="646029"/>
                <a:ext cx="259920" cy="328680"/>
              </p14:xfrm>
            </p:contentPart>
          </mc:Choice>
          <mc:Fallback>
            <p:pic>
              <p:nvPicPr>
                <p:cNvPr id="1065" name="잉크 1064">
                  <a:extLst>
                    <a:ext uri="{FF2B5EF4-FFF2-40B4-BE49-F238E27FC236}">
                      <a16:creationId xmlns:a16="http://schemas.microsoft.com/office/drawing/2014/main" id="{78A75EE7-C465-4C36-9C23-1C8C07BF73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79295" y="637389"/>
                  <a:ext cx="27756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67" name="잉크 1066">
                <a:extLst>
                  <a:ext uri="{FF2B5EF4-FFF2-40B4-BE49-F238E27FC236}">
                    <a16:creationId xmlns:a16="http://schemas.microsoft.com/office/drawing/2014/main" id="{5984616E-E85A-4151-8593-09C108A12B16}"/>
                  </a:ext>
                </a:extLst>
              </p14:cNvPr>
              <p14:cNvContentPartPr/>
              <p14:nvPr/>
            </p14:nvContentPartPr>
            <p14:xfrm>
              <a:off x="7638175" y="3038589"/>
              <a:ext cx="360" cy="360"/>
            </p14:xfrm>
          </p:contentPart>
        </mc:Choice>
        <mc:Fallback>
          <p:pic>
            <p:nvPicPr>
              <p:cNvPr id="1067" name="잉크 1066">
                <a:extLst>
                  <a:ext uri="{FF2B5EF4-FFF2-40B4-BE49-F238E27FC236}">
                    <a16:creationId xmlns:a16="http://schemas.microsoft.com/office/drawing/2014/main" id="{5984616E-E85A-4151-8593-09C108A12B1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29535" y="302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2. Tomcat -9 </a:t>
            </a:r>
            <a:r>
              <a:rPr lang="ko-KR" altLang="en-US" sz="1800" dirty="0"/>
              <a:t>설정 변경</a:t>
            </a:r>
            <a:br>
              <a:rPr lang="en-US" altLang="ko-KR" sz="1800" dirty="0"/>
            </a:br>
            <a:r>
              <a:rPr lang="en-US" altLang="ko-KR" sz="1800" dirty="0"/>
              <a:t>server.xml</a:t>
            </a:r>
            <a:r>
              <a:rPr lang="ko-KR" altLang="en-US" sz="1800" dirty="0"/>
              <a:t>에 다음 추가 또는 수정</a:t>
            </a:r>
            <a:br>
              <a:rPr lang="en-US" altLang="ko-KR" dirty="0"/>
            </a:br>
            <a:endParaRPr lang="en-US" sz="1600" dirty="0"/>
          </a:p>
          <a:p>
            <a:pPr>
              <a:buNone/>
            </a:pPr>
            <a:r>
              <a:rPr lang="en-US" sz="1600" dirty="0"/>
              <a:t>    &lt;Connector </a:t>
            </a:r>
            <a:r>
              <a:rPr lang="en-US" sz="1600" dirty="0" err="1"/>
              <a:t>SSLEnabled</a:t>
            </a:r>
            <a:r>
              <a:rPr lang="en-US" sz="1600" dirty="0"/>
              <a:t>="true" </a:t>
            </a:r>
            <a:r>
              <a:rPr lang="en-US" sz="1600" dirty="0" err="1"/>
              <a:t>maxThreads</a:t>
            </a:r>
            <a:r>
              <a:rPr lang="en-US" sz="1600" dirty="0"/>
              <a:t>="150" port="8443" protocol="org.apache.coyote.http11.Http11NioProtocol"&gt;</a:t>
            </a:r>
          </a:p>
          <a:p>
            <a:pPr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SSLHostConfig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/>
              <a:t>            &lt;Certificate </a:t>
            </a:r>
            <a:r>
              <a:rPr lang="en-US" sz="1600" dirty="0" err="1"/>
              <a:t>certificateKeystoreFile</a:t>
            </a:r>
            <a:r>
              <a:rPr lang="en-US" sz="1600" dirty="0"/>
              <a:t>="F:/tomcat-9.0.46/conf/step1_keystore.jks" </a:t>
            </a:r>
            <a:r>
              <a:rPr lang="en-US" sz="1600" dirty="0" err="1"/>
              <a:t>certificateKeystorePassword</a:t>
            </a:r>
            <a:r>
              <a:rPr lang="en-US" sz="1600" dirty="0"/>
              <a:t>="123456" type="RSA"/&gt;</a:t>
            </a:r>
          </a:p>
          <a:p>
            <a:pPr>
              <a:buNone/>
            </a:pPr>
            <a:r>
              <a:rPr lang="en-US" sz="1600" dirty="0"/>
              <a:t>        &lt;/</a:t>
            </a:r>
            <a:r>
              <a:rPr lang="en-US" sz="1600" dirty="0" err="1"/>
              <a:t>SSLHostConfig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/>
              <a:t>    &lt;/Connector&gt;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800" dirty="0"/>
              <a:t>3. security-context.xml </a:t>
            </a:r>
            <a:r>
              <a:rPr lang="ko-KR" altLang="en-US" sz="1800" dirty="0"/>
              <a:t>설정</a:t>
            </a:r>
            <a:r>
              <a:rPr lang="en-US" altLang="ko-KR" sz="1800" dirty="0"/>
              <a:t>(</a:t>
            </a:r>
            <a:r>
              <a:rPr lang="ko-KR" altLang="en-US" sz="1800" dirty="0"/>
              <a:t>프로젝트에서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sz="1800" dirty="0"/>
              <a:t>&lt;intercept-</a:t>
            </a:r>
            <a:r>
              <a:rPr lang="en-US" sz="1800" dirty="0" err="1"/>
              <a:t>url</a:t>
            </a:r>
            <a:r>
              <a:rPr lang="en-US" sz="1800" dirty="0"/>
              <a:t> pattern="/**" requires-channel="https" /&gt;</a:t>
            </a:r>
          </a:p>
          <a:p>
            <a:pPr>
              <a:buNone/>
            </a:pPr>
            <a:endParaRPr lang="en-US" sz="1800" dirty="0"/>
          </a:p>
          <a:p>
            <a:r>
              <a:rPr lang="en-US" altLang="ko-KR" sz="1800" dirty="0"/>
              <a:t>https://localhost:8443/my-app </a:t>
            </a:r>
            <a:r>
              <a:rPr lang="ko-KR" altLang="en-US" sz="1800" dirty="0"/>
              <a:t>요렇게 입력하면 </a:t>
            </a:r>
            <a:r>
              <a:rPr lang="ko-KR" altLang="en-US" sz="1800" dirty="0" err="1"/>
              <a:t>작동할것이다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http://localhost:8080/my-app </a:t>
            </a:r>
            <a:r>
              <a:rPr lang="ko-KR" altLang="en-US" sz="1800" dirty="0"/>
              <a:t>요렇게 입력하면 자동으로 </a:t>
            </a:r>
            <a:r>
              <a:rPr lang="en-US" altLang="ko-KR" sz="1800" dirty="0"/>
              <a:t>https 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바뀔것이다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4. web.xml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프로젝트 에서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sz="2100" dirty="0"/>
              <a:t>&lt;security-constraint&gt;</a:t>
            </a:r>
          </a:p>
          <a:p>
            <a:pPr>
              <a:buNone/>
            </a:pPr>
            <a:r>
              <a:rPr lang="en-US" sz="2100" dirty="0"/>
              <a:t>		&lt;web-resource-collection&gt;</a:t>
            </a:r>
          </a:p>
          <a:p>
            <a:pPr>
              <a:buNone/>
            </a:pPr>
            <a:r>
              <a:rPr lang="en-US" sz="2100" dirty="0"/>
              <a:t>			&lt;web-resource-name&gt;SSL Forward&lt;/web-resource-name&gt;</a:t>
            </a:r>
          </a:p>
          <a:p>
            <a:pPr>
              <a:buNone/>
            </a:pPr>
            <a:r>
              <a:rPr lang="en-US" sz="2100" dirty="0"/>
              <a:t>			&lt;</a:t>
            </a:r>
            <a:r>
              <a:rPr lang="en-US" sz="2100" dirty="0" err="1"/>
              <a:t>url</a:t>
            </a:r>
            <a:r>
              <a:rPr lang="en-US" sz="2100" dirty="0"/>
              <a:t>-pattern&gt;/*&lt;/</a:t>
            </a:r>
            <a:r>
              <a:rPr lang="en-US" sz="2100" dirty="0" err="1"/>
              <a:t>url</a:t>
            </a:r>
            <a:r>
              <a:rPr lang="en-US" sz="2100" dirty="0"/>
              <a:t>-pattern&gt;</a:t>
            </a:r>
          </a:p>
          <a:p>
            <a:pPr>
              <a:buNone/>
            </a:pPr>
            <a:r>
              <a:rPr lang="en-US" sz="2100" dirty="0"/>
              <a:t>		&lt;/web-resource-collection&gt;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/>
              <a:t>		&lt;user-data-constraint&gt;</a:t>
            </a:r>
          </a:p>
          <a:p>
            <a:pPr>
              <a:buNone/>
            </a:pPr>
            <a:r>
              <a:rPr lang="en-US" sz="2100" dirty="0"/>
              <a:t>			&lt;transport-			guarantee&gt;CONFIDENTIAL&lt;/transport-guarantee&gt;</a:t>
            </a:r>
          </a:p>
          <a:p>
            <a:pPr>
              <a:buNone/>
            </a:pPr>
            <a:r>
              <a:rPr lang="en-US" sz="2100" dirty="0"/>
              <a:t>		&lt;/user-data-constraint&gt;</a:t>
            </a:r>
          </a:p>
          <a:p>
            <a:pPr>
              <a:buNone/>
            </a:pPr>
            <a:r>
              <a:rPr lang="en-US" sz="2100" dirty="0"/>
              <a:t>&lt;/security-constraint&gt;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158763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스프링 기반 애플리케이션의 보안을 위한 사실상의 표준</a:t>
            </a:r>
            <a:endParaRPr lang="en-US" altLang="ko-KR" sz="2000" dirty="0"/>
          </a:p>
          <a:p>
            <a:r>
              <a:rPr lang="en-US" altLang="ko-KR" sz="2000" dirty="0"/>
              <a:t>Spring Security</a:t>
            </a:r>
            <a:r>
              <a:rPr lang="ko-KR" altLang="en-US" sz="2000" dirty="0"/>
              <a:t>는 전적으로 </a:t>
            </a:r>
            <a:r>
              <a:rPr lang="en-US" altLang="ko-KR" sz="2000" dirty="0"/>
              <a:t>Servlet Filter</a:t>
            </a:r>
            <a:r>
              <a:rPr lang="ko-KR" altLang="en-US" sz="2000" dirty="0"/>
              <a:t>를 기반으로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Filter</a:t>
            </a:r>
            <a:r>
              <a:rPr lang="ko-KR" altLang="en-US" sz="2000" dirty="0"/>
              <a:t>는 </a:t>
            </a:r>
            <a:r>
              <a:rPr lang="en-US" altLang="ko-KR" sz="2000" dirty="0"/>
              <a:t>(Servlet</a:t>
            </a:r>
            <a:r>
              <a:rPr lang="ko-KR" altLang="en-US" sz="2000" dirty="0"/>
              <a:t>과 브라우저 사이에서 주고 받는</a:t>
            </a:r>
            <a:r>
              <a:rPr lang="en-US" altLang="ko-KR" sz="2000" dirty="0"/>
              <a:t>) </a:t>
            </a:r>
            <a:r>
              <a:rPr lang="ko-KR" altLang="en-US" sz="2000" dirty="0"/>
              <a:t>요청과 응답을 가로 채고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요청</a:t>
            </a:r>
            <a:r>
              <a:rPr lang="en-US" altLang="ko-KR" sz="2000" dirty="0"/>
              <a:t>/</a:t>
            </a:r>
            <a:r>
              <a:rPr lang="ko-KR" altLang="en-US" sz="2000" dirty="0"/>
              <a:t>응답 전후에서 필요한 처리를 할 수 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Spring Security</a:t>
            </a:r>
            <a:r>
              <a:rPr lang="ko-KR" altLang="en-US"/>
              <a:t>란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34481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r>
              <a:rPr lang="ko-KR" altLang="en-US" dirty="0"/>
              <a:t>사용자 정의가 가능한 인증 및 접근제어</a:t>
            </a:r>
            <a:r>
              <a:rPr lang="en-US" altLang="ko-KR" dirty="0"/>
              <a:t>/</a:t>
            </a:r>
            <a:r>
              <a:rPr lang="ko-KR" altLang="en-US" dirty="0"/>
              <a:t>권한 </a:t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프레임워크</a:t>
            </a:r>
            <a:r>
              <a:rPr lang="en-US" altLang="ko-KR" sz="2400" dirty="0" err="1"/>
              <a:t>authientication</a:t>
            </a:r>
            <a:r>
              <a:rPr lang="en-US" altLang="ko-KR" sz="2400" dirty="0"/>
              <a:t>(</a:t>
            </a:r>
            <a:r>
              <a:rPr lang="ko-KR" altLang="en-US" sz="2400" dirty="0"/>
              <a:t>인증</a:t>
            </a:r>
            <a:r>
              <a:rPr lang="en-US" altLang="ko-KR" sz="2400" dirty="0"/>
              <a:t>): id/pw,</a:t>
            </a:r>
            <a:r>
              <a:rPr lang="ko-KR" altLang="en-US" sz="2400" dirty="0"/>
              <a:t>공인인증서 </a:t>
            </a:r>
            <a:br>
              <a:rPr lang="en-US" altLang="ko-KR" sz="2400" dirty="0"/>
            </a:br>
            <a:r>
              <a:rPr lang="en-US" altLang="ko-KR" sz="2400" dirty="0"/>
              <a:t>- authorization(</a:t>
            </a:r>
            <a:r>
              <a:rPr lang="ko-KR" altLang="en-US" sz="2400" dirty="0"/>
              <a:t>권한</a:t>
            </a:r>
            <a:r>
              <a:rPr lang="en-US" altLang="ko-KR" sz="2400" dirty="0"/>
              <a:t>): admin, user, guest </a:t>
            </a:r>
            <a:r>
              <a:rPr lang="ko-KR" altLang="en-US" sz="2400" dirty="0"/>
              <a:t>등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2207</TotalTime>
  <Words>3450</Words>
  <Application>Microsoft Office PowerPoint</Application>
  <PresentationFormat>화면 슬라이드 쇼(4:3)</PresentationFormat>
  <Paragraphs>258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HY견고딕</vt:lpstr>
      <vt:lpstr>HY헤드라인M</vt:lpstr>
      <vt:lpstr>맑은 고딕</vt:lpstr>
      <vt:lpstr>Arial</vt:lpstr>
      <vt:lpstr>Lucida Sans Unicode</vt:lpstr>
      <vt:lpstr>Verdana</vt:lpstr>
      <vt:lpstr>Wingdings 2</vt:lpstr>
      <vt:lpstr>Wingdings 3</vt:lpstr>
      <vt:lpstr>광장</vt:lpstr>
      <vt:lpstr>Office 테마</vt:lpstr>
      <vt:lpstr>1_Office 테마</vt:lpstr>
      <vt:lpstr>spring security</vt:lpstr>
      <vt:lpstr>SSL(Secure Socket Layer) 이란</vt:lpstr>
      <vt:lpstr>PowerPoint 프레젠테이션</vt:lpstr>
      <vt:lpstr>tomcat  SSL적용(자바이용)</vt:lpstr>
      <vt:lpstr>PowerPoint 프레젠테이션</vt:lpstr>
      <vt:lpstr>PowerPoint 프레젠테이션</vt:lpstr>
      <vt:lpstr>PowerPoint 프레젠테이션</vt:lpstr>
      <vt:lpstr>Spring Security란</vt:lpstr>
      <vt:lpstr>PowerPoint 프레젠테이션</vt:lpstr>
      <vt:lpstr>Spring Security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security-context.xml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Join암호화</vt:lpstr>
      <vt:lpstr>Controller에서 id 반환하기</vt:lpstr>
      <vt:lpstr>PowerPoint 프레젠테이션</vt:lpstr>
      <vt:lpstr>JSP에서 id반환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kook hs</dc:creator>
  <cp:lastModifiedBy>310-10</cp:lastModifiedBy>
  <cp:revision>121</cp:revision>
  <dcterms:created xsi:type="dcterms:W3CDTF">2021-08-27T09:07:56Z</dcterms:created>
  <dcterms:modified xsi:type="dcterms:W3CDTF">2022-03-08T10:19:16Z</dcterms:modified>
</cp:coreProperties>
</file>