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8" autoAdjust="0"/>
    <p:restoredTop sz="94660"/>
  </p:normalViewPr>
  <p:slideViewPr>
    <p:cSldViewPr>
      <p:cViewPr varScale="1">
        <p:scale>
          <a:sx n="104" d="100"/>
          <a:sy n="104" d="100"/>
        </p:scale>
        <p:origin x="24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00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2211 2390 24575,'0'2'0,"-1"1"0,0 0 0,1-1 0,-1 1 0,0-1 0,-1 1 0,1-1 0,0 1 0,-1-1 0,1 0 0,-1 0 0,1 0 0,-1 0 0,0 0 0,0 0 0,0 0 0,0 0 0,-1-1 0,1 1 0,0-1 0,-1 0 0,1 1 0,-1-1 0,1 0 0,-6 1 0,-11 4 0,0-1 0,-30 5 0,30-7 0,3 0 0,-22 5 0,-1-1 0,-73 2 0,-505-11 0,603 2 0,0-2 0,0 0 0,1-1 0,-1 0 0,0-1 0,1 0 0,0-1 0,0-1 0,0 0 0,1 0 0,0-2 0,0 1 0,-17-16 0,15 15 0,0 0 0,0 1 0,-1 1 0,0 0 0,0 1 0,-1 1 0,-27-4 0,21 4 0,0-2 0,-42-15 0,16 1 0,-64-17 0,87 31 0,16 4 0,0-1 0,0 0 0,0 0 0,0 0 0,1-1 0,-1 0 0,-8-7 0,-80-45 0,-37-14 0,124 65 0,0 0 0,0 0 0,-19-4 0,23 7 0,0 1 0,0 0 0,1-1 0,-1 0 0,1-1 0,0 1 0,-1-1 0,1 0 0,0 0 0,1-1 0,-1 1 0,1-1 0,-1 0 0,1 0 0,0-1 0,-5-7 0,-9-28 0,2 0 0,-16-58 0,9 21 0,9 33 0,-11-69 0,20 64 0,2 0 0,5-68 0,0 29 0,0 67 0,0 1 0,1-1 0,1 1 0,11-31 0,-8 29 0,-1 0 0,-1 0 0,3-34 0,-6 30 0,1 0 0,1 0 0,1 1 0,2 0 0,16-41 0,65-113 0,-86 176 0,26-57 0,-22 45 0,0 1 0,1-1 0,1 1 0,0 1 0,16-20 0,108-115 0,-113 128 0,1 1 0,1 0 0,0 2 0,25-16 0,45-37 0,-75 59 0,0 2 0,0 0 0,1 1 0,-1 1 0,2 0 0,-1 1 0,30-5 0,-27 5 0,59-19 0,39-10 0,9 8 0,-71 16 0,-28 6 0,0 1 0,39-2 0,21 5 0,132 4 0,-207 0 0,0 0 0,0 1 0,-1 0 0,1 1 0,-1 0 0,-1 1 0,1 1 0,-1 0 0,16 13 0,47 25 0,-43-31 0,0 1 0,-1 1 0,-1 2 0,51 41 0,37 69 0,-86-93 0,-2 1 0,-1 1 0,-1 1 0,23 48 0,-25-47 0,58 72 0,-7-10 0,-50-52 0,-22-39 0,1-1 0,0 0 0,0 0 0,0 0 0,10 10 0,-10-11 0,1 1 0,-1-1 0,0 1 0,-1 0 0,0 0 0,0 1 0,4 18 0,-6-20 0,0 0 0,0 0 0,1-1 0,0 1 0,0-1 0,0 0 0,1 0 0,1 0 0,-1 0 0,1-1 0,0 1 0,6 5 0,1-1 0,0 2 0,-1-1 0,-1 1 0,0 1 0,0 0 0,-2 0 0,0 1 0,0 0 0,7 22 0,6 9 0,-7-13 0,-2 0 0,-1 1 0,-2 0 0,-1 0 0,-1 1 0,2 56 0,-7-61 0,0 1 0,0 0 0,-2 0 0,-2 0 0,-6 41 0,3-58 0,0-1 0,-1 1 0,-1-1 0,0 0 0,-13 18 0,-20 38 0,34-57 0,0 0 0,-1 0 0,0-1 0,-1 0 0,0 0 0,0-1 0,-1 0 0,-1-1 0,1 0 0,-2 0 0,1-1 0,-1-1 0,0 1 0,-1-2 0,-19 9 0,22-10 0,0 0 0,0 0 0,1 1 0,0 0 0,0 1 0,0-1 0,-10 13 0,17-17 0,-5 2 0,1 0 0,0 0 0,-1 0 0,0-1 0,0 0 0,0 0 0,0-1 0,-12 4 0,10-4 0,0 1 0,1 0 0,-1 1 0,0 0 0,-9 6 0,-23 27 0,34-30 0,-1-1 0,0 1 0,0-1 0,-1 0 0,1-1 0,-1 0 0,-15 8 0,14-9 0,-1 0 0,2 1 0,-1 0 0,1 1 0,-1 0 0,2 0 0,-1 1 0,1 0 0,0 0 0,-8 10 0,12-12 0,-9 5 0,1 0 0,-1 0 0,-1-2 0,0 1 0,0-1 0,-15 6 0,-44 28 0,37-18 0,-1-2 0,-44 19 0,-47 29 0,98-49-1365,17-12-5461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24575,'5'0'0,"5"0"0,6 0 0,4 0 0,3 0 0,-2 4 0,0 2 0,-4 4 0,-1 0 0,2-1 0,-2-3-8191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3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24575,'914'0'0,"-876"-2"0,0-3 0,0 0 0,-1-3 0,40-13 0,-25 7 0,60-9 0,-44 13 16,50-5-1397,-96 14-5445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3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0,0 5 0,1 1 0,3 3 0,-2 6 0,-1 4 0,2 3 0,-2 3 0,-4 0 0,0-3 0,-3-1 0,2-5 0,-1-4-8191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3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17 124 24575,'13'-1'0,"-1"-1"0,1-1 0,0 0 0,-1 0 0,20-9 0,25-6 0,32-9 0,-69 19 0,1 1 0,-1 1 0,1 1 0,39-4 0,96-9 0,-154 17 0,0 1 0,0 0 0,-1 0 0,1 0 0,0 0 0,0 0 0,0 0 0,0 0 0,-1 0 0,1 1 0,0-1 0,0 1 0,-1 0 0,1-1 0,0 1 0,-1 0 0,1 0 0,-1 0 0,1 0 0,-1 0 0,1 0 0,-1 0 0,0 1 0,0-1 0,1 1 0,-1-1 0,0 1 0,0-1 0,-1 1 0,1-1 0,0 1 0,0 0 0,-1-1 0,1 1 0,-1 0 0,1 0 0,-1-1 0,0 1 0,0 0 0,0 0 0,0 0 0,0-1 0,0 1 0,0 0 0,-1 2 0,0 1 0,0 1 0,0-1 0,-1 0 0,0 1 0,0-1 0,0 0 0,0 0 0,-1-1 0,0 1 0,0 0 0,0-1 0,-1 0 0,1 0 0,-6 5 0,-8 3 0,-1-1 0,-37 17 0,40-22 0,-1 2 0,2 0 0,-1 0 0,1 1 0,-19 17 0,26-21 0,1 0 0,-1-1 0,0 0 0,0 0 0,0-1 0,-1 0 0,1 0 0,-1 0 0,-8 1 0,-34 13 0,29-10 0,0 0 0,-1-2 0,0 0 0,0-2 0,0 0 0,-1-1 0,1-2 0,-41-3 0,153-21 0,-66 18 0,0-2 0,0 0 0,33-17 0,-18 7 0,4 6-1365,-23 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 24575,'-7'2'0,"0"0"0,0 1 0,0 0 0,1 0 0,-1 1 0,1 0 0,-9 7 0,12-10 0,-26 21 0,1 1 0,-35 38 0,37-34 0,-2-1 0,-32 24 0,57-47 0,-1 0 0,1 0 0,0 1 0,0-1 0,0 1 0,1 0 0,-1 0 0,1 0 0,0 0 0,0 0 0,0 1 0,1-1 0,-1 1 0,1-1 0,0 1 0,0-1 0,0 8 0,0 11 0,1 1 0,3 30 0,-1-14 0,-2-16 0,-1-15 0,1 0 0,0 0 0,1 0 0,0 0 0,3 12 0,-3-19 0,-1 0 0,1 1 0,0-1 0,0 0 0,1 0 0,-1 0 0,0 0 0,1 0 0,-1 0 0,1-1 0,0 1 0,-1 0 0,1-1 0,0 1 0,0-1 0,0 1 0,0-1 0,0 0 0,0 0 0,1 0 0,-1 0 0,0-1 0,1 1 0,-1-1 0,3 1 0,26 3 0,1-2 0,0-2 0,43-4 0,13 0 0,-80 4 0,1 0 0,-1 0 0,0-1 0,1 0 0,-1-1 0,0 0 0,15-5 0,-19 5 0,-1 0 0,0 1 0,0-2 0,-1 1 0,1 0 0,0 0 0,-1-1 0,1 0 0,-1 1 0,0-1 0,0 0 0,0 0 0,0 0 0,-1 0 0,1-1 0,-1 1 0,0 0 0,0-1 0,0 1 0,0-1 0,0-4 0,4-35 0,-3 0 0,-5-78 0,0 21 0,3 49-1365,0 30-5461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24575,'0'566'-1365,"0"-544"-5461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3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0,-1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24575,'-3'142'0,"7"153"0,-3-291 0,0 0 0,1 0 0,-1 0 0,1 0 0,0 0 0,0-1 0,1 1 0,-1-1 0,1 1 0,0-1 0,-1 0 0,2 0 0,-1 0 0,0-1 0,0 1 0,1-1 0,-1 0 0,1 0 0,0 0 0,6 2 0,6 3 0,0 0 0,0-2 0,32 7 0,-15-8-14,0-1-1,68-4 1,-42-1-1308,-37 2-5504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24575,'-2'5'0,"0"0"0,-1 0 0,1 0 0,-1-1 0,0 1 0,-1-1 0,1 0 0,0 0 0,-1 0 0,0 0 0,-8 6 0,0 0 0,-26 35 0,30-34 0,0 0 0,-1-1 0,-1 0 0,-19 15 0,-37 29-1365,52-43-5461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24575,'0'4'0,"4"2"0,2 4 0,4 1 0,4-3 0,1 3 0,1-1 0,-1-2-8191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00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24575,'1'-1'0,"1"1"0,0-1 0,-1 0 0,1 0 0,-1 0 0,1 0 0,-1 0 0,0 0 0,1-1 0,-1 1 0,0 0 0,0-1 0,0 1 0,2-3 0,13-13 0,-4 13 0,0-1 0,0 2 0,0 0 0,1 0 0,-1 1 0,1 0 0,-1 1 0,1 1 0,0 0 0,0 1 0,18 3 0,-13-2 0,0-1 0,0 0 0,0-2 0,34-4 0,16-6 0,1 2 0,0 4 0,133 7 0,-67 0 0,1892-2 0,-1996 2 0,54 9 0,-54-5 0,53 1 0,952-8 0,-1001 3 0,56 10 0,25 1 0,701-11 0,-398-4 0,-9 2-1365,-388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24575,'-5'0'0,"-5"0"0,-1 5 0,-4 1 0,2 4 0,-2 0 0,2 3 0,-2-1 0,2 2 0,4 3 0,2 3 0,-1-2 0,1 1 0,1-4-8191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24575,'5'0'0,"5"0"0,1 4 0,-1 7 0,2 0 0,-1 3 0,-2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24575,'40'-2'0,"0"-2"0,52-13 0,-49 9 0,64-11 0,0 5 0,149-1 0,395 17-1365,-628-2-5461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24575,'0'4'0,"5"2"0,1 4 0,-1 5 0,4-1 0,0 3 0,3-3 0,-1 1 0,3-1 0,-2 0 0,-3 3 0,2-2 0,-1 1 0,-2 3 0,-3 1 0,-2 3 0,-1-4-8191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24575,'65'-1'0,"75"3"0,-137-2 0,0 0 0,0 1 0,1 0 0,-1 0 0,0 0 0,0 0 0,0 0 0,0 1 0,0-1 0,0 1 0,0 0 0,0 0 0,-1 0 0,1 0 0,-1 0 0,1 0 0,2 4 0,-2-1 0,0 0 0,0 1 0,0-1 0,0 1 0,-1-1 0,0 1 0,0 0 0,-1-1 0,2 8 0,-1 1 0,-1 1 0,0 0 0,-1 0 0,-1 0 0,0 0 0,-1-1 0,-5 18 0,5-25 0,-1 0 0,0-1 0,-1 1 0,1-1 0,-1 0 0,-1 0 0,1 0 0,-1 0 0,0-1 0,0 0 0,-1 0 0,-11 8 0,-26 26 0,31-26-1365,1-3-5461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24575,'4'0'0,"7"0"0,4 0 0,1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5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24575,'4'0'0,"6"0"0,6 0 0,0-5 0,-3-5 0,1-1 0,2 1 0,3 2 0,3 3 0,-3-2 0,0-1 0,-3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64 24575,'-13'1'0,"1"1"0,-1 0 0,0 1 0,1 0 0,-20 9 0,-25 6 0,47-16 0,0 1 0,-1 0 0,1 0 0,1 1 0,-1 0 0,-17 11 0,23-12 0,1 0 0,-1 0 0,1 0 0,0 0 0,0 0 0,0 1 0,0-1 0,1 1 0,-1 0 0,1 0 0,0 0 0,0 0 0,1 0 0,-1 1 0,1-1 0,0 0 0,0 1 0,0 7 0,-1 4 0,2 0 0,0-1 0,1 1 0,0 0 0,1 0 0,9 31 0,-9-41 0,0 0 0,0 0 0,0 0 0,1 0 0,0 0 0,1 0 0,-1-1 0,1 0 0,0 1 0,0-1 0,1-1 0,-1 1 0,1-1 0,0 1 0,0-1 0,1-1 0,-1 1 0,1-1 0,9 4 0,-12-6 0,0-1 0,-1 1 0,2-1 0,-1 0 0,0 0 0,0 0 0,0 0 0,0 0 0,0-1 0,0 1 0,0-1 0,-1 0 0,1 0 0,0 0 0,0 0 0,0 0 0,-1-1 0,1 1 0,-1-1 0,1 0 0,-1 1 0,1-1 0,-1-1 0,0 1 0,0 0 0,0 0 0,0-1 0,-1 1 0,1-1 0,1-2 0,7-12 0,-1 0 0,0-1 0,9-27 0,-13 32 0,13-40 0,-12 34 0,1 0 0,0 1 0,11-18 0,-14 27-91,0 0 0,-1 0 0,0 0 0,-1-1 0,0 1 0,0 0 0,0-1 0,-2 0 0,1 1 0,-1-1 0,0 1 0,-1-1 0,0 0 0,-4-11 0,-1 5-6735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24575,'2'29'0,"1"0"0,6 29 0,-4-29 0,4 57 0,-10 273-1365,1-337-5461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24575,'4'0'0,"6"0"0,6 0 0,4 0 0,3 0 0,3 0 0,0 0 0,-4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24575,'-1'73'0,"1"63"0,1-120 0,0 0 0,2-1 0,0 1 0,1-1 0,0 0 0,10 20 0,-12-31 0,0-1 0,0 1 0,1-1 0,0 1 0,0-1 0,0 0 0,0 0 0,0 0 0,1-1 0,-1 1 0,1-1 0,-1 0 0,1 0 0,0 0 0,0 0 0,0 0 0,0-1 0,0 0 0,1 0 0,-1 0 0,5 0 0,13 1 0,-1-1 0,1-1 0,24-3 0,-8 0 0,8-2-1365,-29-1-5461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8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 24575,'-3'1'0,"-1"0"0,1 0 0,0 1 0,0 0 0,0-1 0,1 1 0,-1 0 0,0 0 0,1 1 0,-1-1 0,1 0 0,0 1 0,-1 0 0,1-1 0,1 1 0,-3 4 0,-14 15 0,-19 8 16,-66 40-1,40-29-1411,46-30-5430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24575,'0'4'0,"4"2"0,2 4 0,-1 5 0,-1 4 0,4-2 0,4 2 0,0 1 0,-1-2-8191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7T01:45:2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24575,'-5'4'0,"-5"2"0,-6-1 0,1 4 0,-3 4 0,-2 1 0,3 1 0,-1-1 0,-2-3 0,4 1 0,-1-2 0,-2 2 0,3 3 0,-1-1 0,-1-2 0,-2-4 0,2-3-8191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D1834-B89B-417E-874A-80734E0CF146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A537-8AE8-43AF-9880-C86DD9CFB8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5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6A537-8AE8-43AF-9880-C86DD9CFB8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FEA241-4FE1-4803-B6F4-8E439186B7F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FD4A26-5DD9-49EA-A677-9A12B57F0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21.xml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5.xml"/><Relationship Id="rId50" Type="http://schemas.openxmlformats.org/officeDocument/2006/relationships/image" Target="../media/image30.png"/><Relationship Id="rId7" Type="http://schemas.openxmlformats.org/officeDocument/2006/relationships/customXml" Target="../ink/ink5.xml"/><Relationship Id="rId12" Type="http://schemas.openxmlformats.org/officeDocument/2006/relationships/image" Target="../media/image11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6.xml"/><Relationship Id="rId41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7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0.xml"/><Relationship Id="rId40" Type="http://schemas.openxmlformats.org/officeDocument/2006/relationships/image" Target="../media/image25.png"/><Relationship Id="rId45" Type="http://schemas.openxmlformats.org/officeDocument/2006/relationships/customXml" Target="../ink/ink24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6.xml"/><Relationship Id="rId10" Type="http://schemas.openxmlformats.org/officeDocument/2006/relationships/image" Target="../media/image10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customXml" Target="../ink/ink6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5.xml"/><Relationship Id="rId30" Type="http://schemas.openxmlformats.org/officeDocument/2006/relationships/image" Target="../media/image20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9.png"/><Relationship Id="rId8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Spring-mybatis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908720"/>
            <a:ext cx="8352928" cy="40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6043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Dao</a:t>
            </a:r>
            <a:r>
              <a:rPr lang="ko-KR" altLang="en-US"/>
              <a:t>패키지의 구성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676875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2924944"/>
            <a:ext cx="6748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IDao.java</a:t>
            </a:r>
            <a:r>
              <a:rPr lang="ko-KR" altLang="en-US"/>
              <a:t>는 </a:t>
            </a:r>
            <a:r>
              <a:rPr lang="en-US" altLang="ko-KR"/>
              <a:t>Mapper Interface</a:t>
            </a:r>
            <a:br>
              <a:rPr lang="en-US" altLang="ko-KR"/>
            </a:br>
            <a:r>
              <a:rPr lang="en-US" altLang="ko-KR"/>
              <a:t>ContentDao.java</a:t>
            </a:r>
            <a:r>
              <a:rPr lang="ko-KR" altLang="en-US"/>
              <a:t>는 </a:t>
            </a:r>
            <a:r>
              <a:rPr lang="en-US" altLang="ko-KR"/>
              <a:t>Idao.java </a:t>
            </a:r>
            <a:r>
              <a:rPr lang="ko-KR" altLang="en-US"/>
              <a:t>인터페이스를 구현한 </a:t>
            </a:r>
            <a:r>
              <a:rPr lang="en-US" altLang="ko-KR"/>
              <a:t>dao</a:t>
            </a:r>
            <a:r>
              <a:rPr lang="ko-KR" altLang="en-US"/>
              <a:t>클래스</a:t>
            </a:r>
            <a:br>
              <a:rPr lang="en-US" altLang="ko-KR"/>
            </a:br>
            <a:r>
              <a:rPr lang="en-US" altLang="ko-KR"/>
              <a:t>mapper</a:t>
            </a:r>
            <a:r>
              <a:rPr lang="ko-KR" altLang="en-US"/>
              <a:t>폴더에는 </a:t>
            </a:r>
            <a:r>
              <a:rPr lang="en-US" altLang="ko-KR"/>
              <a:t>Mapper</a:t>
            </a:r>
            <a:r>
              <a:rPr lang="ko-KR" altLang="en-US"/>
              <a:t> </a:t>
            </a:r>
            <a:r>
              <a:rPr lang="en-US" altLang="ko-KR"/>
              <a:t> XML</a:t>
            </a:r>
            <a:r>
              <a:rPr lang="ko-KR" altLang="en-US"/>
              <a:t>파일이 들어 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Mapper interface</a:t>
            </a:r>
            <a:r>
              <a:rPr lang="ko-KR" altLang="en-US" sz="3200"/>
              <a:t>와 </a:t>
            </a:r>
            <a:r>
              <a:rPr lang="en-US" altLang="ko-KR" sz="3200"/>
              <a:t>Mapper XML</a:t>
            </a:r>
            <a:r>
              <a:rPr lang="ko-KR" altLang="en-US" sz="3200"/>
              <a:t>관계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0648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544522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/>
              <a:t>Namespace</a:t>
            </a:r>
            <a:r>
              <a:rPr lang="ko-KR" altLang="en-US" sz="1400" b="1"/>
              <a:t>는 </a:t>
            </a:r>
            <a:r>
              <a:rPr lang="en-US" altLang="ko-KR" sz="1400" b="1"/>
              <a:t>interface</a:t>
            </a:r>
            <a:r>
              <a:rPr lang="ko-KR" altLang="en-US" sz="1400" b="1"/>
              <a:t>의 패키지명</a:t>
            </a:r>
            <a:r>
              <a:rPr lang="en-US" altLang="ko-KR" sz="1400" b="1"/>
              <a:t>+</a:t>
            </a:r>
            <a:r>
              <a:rPr lang="ko-KR" altLang="en-US" sz="1400" b="1"/>
              <a:t>인터페이스이름</a:t>
            </a:r>
            <a:endParaRPr lang="en-US" altLang="ko-KR" sz="1400" b="1"/>
          </a:p>
          <a:p>
            <a:pPr marL="342900" indent="-342900">
              <a:buAutoNum type="arabicPeriod"/>
            </a:pPr>
            <a:r>
              <a:rPr lang="en-US" altLang="ko-KR" sz="1400" b="1"/>
              <a:t>Root tag</a:t>
            </a:r>
            <a:r>
              <a:rPr lang="ko-KR" altLang="en-US" sz="1400" b="1"/>
              <a:t>는</a:t>
            </a:r>
            <a:r>
              <a:rPr lang="en-US" altLang="ko-KR" sz="1400" b="1"/>
              <a:t> mapper</a:t>
            </a:r>
          </a:p>
          <a:p>
            <a:pPr marL="342900" indent="-342900">
              <a:buAutoNum type="arabicPeriod"/>
            </a:pPr>
            <a:r>
              <a:rPr lang="ko-KR" altLang="en-US" sz="1400" b="1"/>
              <a:t>내부</a:t>
            </a:r>
            <a:r>
              <a:rPr lang="en-US" altLang="ko-KR" sz="1400" b="1"/>
              <a:t> </a:t>
            </a:r>
            <a:r>
              <a:rPr lang="ko-KR" altLang="en-US" sz="1400" b="1"/>
              <a:t>태그는 </a:t>
            </a:r>
            <a:r>
              <a:rPr lang="en-US" altLang="ko-KR" sz="1400" b="1"/>
              <a:t>DML(select,insert,update,delete</a:t>
            </a:r>
            <a:r>
              <a:rPr lang="ko-KR" altLang="en-US" sz="1400" b="1"/>
              <a:t>등</a:t>
            </a:r>
            <a:r>
              <a:rPr lang="en-US" altLang="ko-KR" sz="1400" b="1"/>
              <a:t>) </a:t>
            </a:r>
            <a:r>
              <a:rPr lang="ko-KR" altLang="en-US" sz="1400" b="1"/>
              <a:t>이며 </a:t>
            </a:r>
            <a:r>
              <a:rPr lang="en-US" altLang="ko-KR" sz="1400" b="1"/>
              <a:t>id</a:t>
            </a:r>
            <a:r>
              <a:rPr lang="ko-KR" altLang="en-US" sz="1400" b="1"/>
              <a:t>는 메서드 이름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8202"/>
            <a:ext cx="8352928" cy="566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792088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동적 </a:t>
            </a:r>
            <a:r>
              <a:rPr lang="en-US" altLang="ko-KR" sz="2400"/>
              <a:t>sql (https://araikuma.tistory.com/482)</a:t>
            </a:r>
            <a:endParaRPr lang="ko-KR" altLang="en-US" sz="24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06489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1"/>
            <a:ext cx="770485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7632848" cy="549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28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sz="2000" dirty="0"/>
              <a:t>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는 관계형 데이터베이스 프로그래밍을 위한 </a:t>
            </a:r>
            <a:r>
              <a:rPr lang="ko-KR" altLang="en-US" sz="2000" dirty="0" err="1"/>
              <a:t>퍼시스턴스</a:t>
            </a:r>
            <a:r>
              <a:rPr lang="ko-KR" altLang="en-US" sz="2000" dirty="0"/>
              <a:t> 프레임워크로써 </a:t>
            </a:r>
            <a:r>
              <a:rPr lang="en-US" altLang="ko-KR" sz="2000" dirty="0"/>
              <a:t>SQL</a:t>
            </a:r>
            <a:r>
              <a:rPr lang="ko-KR" altLang="en-US" sz="2000" dirty="0"/>
              <a:t>을 자바 코드가 아닌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dao</a:t>
            </a:r>
            <a:r>
              <a:rPr lang="ko-KR" altLang="en-US" sz="2000" dirty="0"/>
              <a:t>가 아닌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XML</a:t>
            </a:r>
            <a:r>
              <a:rPr lang="ko-KR" altLang="en-US" sz="2000" dirty="0"/>
              <a:t>로 따로 분리하여 관리하도록 지원하며</a:t>
            </a:r>
            <a:r>
              <a:rPr lang="en-US" altLang="ko-KR" sz="2000" dirty="0"/>
              <a:t>, SQL </a:t>
            </a:r>
            <a:r>
              <a:rPr lang="ko-KR" altLang="en-US" sz="2000" dirty="0"/>
              <a:t>실행 결과를 </a:t>
            </a:r>
            <a:r>
              <a:rPr lang="en-US" altLang="ko-KR" sz="2000" dirty="0"/>
              <a:t>POJO(</a:t>
            </a:r>
            <a:r>
              <a:rPr lang="ko-KR" altLang="en-US" sz="2000" dirty="0"/>
              <a:t>기본 자바 프로그램</a:t>
            </a:r>
            <a:r>
              <a:rPr lang="en-US" altLang="ko-KR" sz="2000" dirty="0"/>
              <a:t>)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Map </a:t>
            </a:r>
            <a:r>
              <a:rPr lang="ko-KR" altLang="en-US" sz="2000" dirty="0"/>
              <a:t>객체에 매핑해 준다</a:t>
            </a:r>
            <a:r>
              <a:rPr lang="en-US" altLang="ko-KR" sz="2000" dirty="0"/>
              <a:t>. </a:t>
            </a:r>
          </a:p>
          <a:p>
            <a:pPr>
              <a:buNone/>
            </a:pPr>
            <a:r>
              <a:rPr lang="ko-KR" altLang="en-US" dirty="0"/>
              <a:t>특징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sz="2400" dirty="0"/>
              <a:t>간결함과 쉬운 접근성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</a:t>
            </a:r>
            <a:r>
              <a:rPr lang="ko-KR" altLang="en-US" sz="2400" dirty="0"/>
              <a:t>자원의 효율적 관리 지원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</a:t>
            </a:r>
            <a:r>
              <a:rPr lang="ko-KR" altLang="en-US" sz="2400" dirty="0" err="1"/>
              <a:t>파라메타를</a:t>
            </a:r>
            <a:r>
              <a:rPr lang="ko-KR" altLang="en-US" sz="2400" dirty="0"/>
              <a:t> 전달하고 결과셋에서 데이터의 추출을 간단히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 처리 가능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-SQL</a:t>
            </a:r>
            <a:r>
              <a:rPr lang="ko-KR" altLang="en-US" sz="2400" dirty="0"/>
              <a:t>을 </a:t>
            </a:r>
            <a:r>
              <a:rPr lang="en-US" altLang="ko-KR" sz="2400" dirty="0"/>
              <a:t>XML</a:t>
            </a:r>
            <a:r>
              <a:rPr lang="ko-KR" altLang="en-US" sz="2400" dirty="0"/>
              <a:t>이나 인터페이스 내의 </a:t>
            </a:r>
            <a:r>
              <a:rPr lang="ko-KR" altLang="en-US" sz="2400" dirty="0" err="1"/>
              <a:t>애노테이션으로</a:t>
            </a:r>
            <a:r>
              <a:rPr lang="ko-KR" altLang="en-US" sz="2400" dirty="0"/>
              <a:t> 관리 가능 </a:t>
            </a:r>
          </a:p>
          <a:p>
            <a:pPr>
              <a:buNone/>
            </a:pPr>
            <a:r>
              <a:rPr lang="ko-KR" altLang="en-US" sz="2400" dirty="0"/>
              <a:t></a:t>
            </a:r>
            <a:r>
              <a:rPr lang="en-US" altLang="ko-KR" sz="2400" dirty="0"/>
              <a:t>-</a:t>
            </a:r>
            <a:r>
              <a:rPr lang="ko-KR" altLang="en-US" sz="2400" dirty="0"/>
              <a:t>트랜잭션 처리 지원 </a:t>
            </a:r>
          </a:p>
          <a:p>
            <a:pPr>
              <a:buNone/>
            </a:pPr>
            <a:r>
              <a:rPr lang="ko-KR" altLang="en-US" dirty="0"/>
              <a:t> 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   </a:t>
            </a: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mybatis </a:t>
            </a:r>
            <a:r>
              <a:rPr lang="ko-KR" altLang="en-US"/>
              <a:t>개요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8424936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271588"/>
            <a:ext cx="8352928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7848872" cy="571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0648"/>
            <a:ext cx="8064896" cy="559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604448" cy="504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84887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5733256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Statement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의 </a:t>
            </a:r>
            <a:r>
              <a:rPr lang="en-US" altLang="ko-KR"/>
              <a:t>id,parameter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로 넘겨주는 파라메터 값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96944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8495547" cy="54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876777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Servlet-context.xml</a:t>
            </a:r>
          </a:p>
          <a:p>
            <a:pPr>
              <a:buNone/>
            </a:pPr>
            <a:r>
              <a:rPr lang="en-US" altLang="ko-KR"/>
              <a:t>  </a:t>
            </a:r>
            <a:r>
              <a:rPr lang="en-US" altLang="ko-KR" sz="1600"/>
              <a:t>&lt;beans:beans</a:t>
            </a:r>
            <a:r>
              <a:rPr lang="ko-KR" altLang="en-US" sz="1600"/>
              <a:t>속성에 </a:t>
            </a:r>
            <a:r>
              <a:rPr lang="en-US" altLang="ko-KR" sz="1600"/>
              <a:t>tx</a:t>
            </a:r>
            <a:r>
              <a:rPr lang="ko-KR" altLang="en-US" sz="1600"/>
              <a:t>와 </a:t>
            </a:r>
            <a:r>
              <a:rPr lang="en-US" altLang="ko-KR" sz="1600"/>
              <a:t>aop</a:t>
            </a:r>
            <a:r>
              <a:rPr lang="ko-KR" altLang="en-US" sz="1600"/>
              <a:t>추가</a:t>
            </a:r>
            <a:r>
              <a:rPr lang="en-US" altLang="ko-KR" sz="1600"/>
              <a:t> </a:t>
            </a:r>
            <a:br>
              <a:rPr lang="en-US" altLang="ko-KR"/>
            </a:br>
            <a:r>
              <a:rPr lang="en-US" altLang="ko-KR" sz="1400"/>
              <a:t>&lt;beans:bean  id="transactionManager"</a:t>
            </a:r>
          </a:p>
          <a:p>
            <a:pPr>
              <a:buNone/>
            </a:pPr>
            <a:r>
              <a:rPr lang="en-US" altLang="ko-KR" sz="1400"/>
              <a:t>		class="org.springframework.jdbc.datasource.DataSourceTransactionManager"&gt;</a:t>
            </a:r>
          </a:p>
          <a:p>
            <a:pPr>
              <a:buNone/>
            </a:pPr>
            <a:r>
              <a:rPr lang="en-US" altLang="ko-KR" sz="1400"/>
              <a:t>		&lt;property name="dataSource" ref="dataSource" /&gt;</a:t>
            </a:r>
          </a:p>
          <a:p>
            <a:pPr>
              <a:buNone/>
            </a:pPr>
            <a:r>
              <a:rPr lang="en-US" altLang="ko-KR" sz="1400"/>
              <a:t>	&lt;/beans:bean&gt;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&lt;!-- @Transactional </a:t>
            </a:r>
            <a:r>
              <a:rPr lang="ko-KR" altLang="en-US" sz="1400"/>
              <a:t>어노테이션 처리 </a:t>
            </a:r>
            <a:r>
              <a:rPr lang="en-US" altLang="ko-KR" sz="1400"/>
              <a:t>--&gt;</a:t>
            </a:r>
          </a:p>
          <a:p>
            <a:pPr>
              <a:buNone/>
            </a:pPr>
            <a:r>
              <a:rPr lang="ko-KR" altLang="en-US" sz="1400"/>
              <a:t>	</a:t>
            </a:r>
            <a:r>
              <a:rPr lang="en-US" altLang="ko-KR" sz="1400"/>
              <a:t>&lt;tx:annotation-driven  transaction-manager="transactionManager" /&gt;</a:t>
            </a:r>
          </a:p>
          <a:p>
            <a:pPr>
              <a:buNone/>
            </a:pPr>
            <a:endParaRPr lang="en-US" altLang="ko-KR" sz="1400"/>
          </a:p>
          <a:p>
            <a:pPr>
              <a:buNone/>
            </a:pPr>
            <a:r>
              <a:rPr lang="en-US" altLang="ko-KR" sz="1400"/>
              <a:t> pom.xml</a:t>
            </a:r>
            <a:r>
              <a:rPr lang="ko-KR" altLang="en-US" sz="1400"/>
              <a:t>수정</a:t>
            </a:r>
            <a:endParaRPr lang="en-US" altLang="ko-KR" sz="1400"/>
          </a:p>
          <a:p>
            <a:pPr>
              <a:buNone/>
            </a:pPr>
            <a:r>
              <a:rPr lang="en-US" altLang="ko-KR"/>
              <a:t>&lt;org.springframework-version&gt;4.3.4.RELEASE&lt;/org.springframework-version&gt;</a:t>
            </a:r>
            <a:endParaRPr lang="ko-KR" altLang="en-US" sz="140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Mybatis</a:t>
            </a:r>
            <a:r>
              <a:rPr lang="en-US" altLang="ko-KR" dirty="0"/>
              <a:t> transaction</a:t>
            </a:r>
            <a:br>
              <a:rPr lang="en-US" altLang="ko-KR" dirty="0"/>
            </a:br>
            <a:r>
              <a:rPr lang="en-US" altLang="ko-KR" sz="2000" dirty="0"/>
              <a:t>(https://m.blog.naver.com/khg27_2000/220771958349)</a:t>
            </a:r>
            <a:br>
              <a:rPr lang="en-US" altLang="ko-KR" dirty="0"/>
            </a:br>
            <a:r>
              <a:rPr lang="en-US" altLang="ko-KR" sz="2700" dirty="0"/>
              <a:t>(</a:t>
            </a:r>
            <a:r>
              <a:rPr lang="ko-KR" altLang="en-US" sz="2700" dirty="0"/>
              <a:t> </a:t>
            </a:r>
            <a:r>
              <a:rPr lang="en-US" altLang="ko-KR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#7. Spring </a:t>
            </a:r>
            <a:r>
              <a:rPr lang="en-US" altLang="ko-KR" sz="2700" dirty="0" err="1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Mybatis</a:t>
            </a:r>
            <a:r>
              <a:rPr lang="ko-KR" altLang="en-US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와 트랜잭션 </a:t>
            </a:r>
            <a:r>
              <a:rPr lang="en-US" altLang="ko-KR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(Transaction)) </a:t>
            </a:r>
            <a:r>
              <a:rPr lang="ko-KR" altLang="en-US" sz="2700" dirty="0">
                <a:solidFill>
                  <a:srgbClr val="557A74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참조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48680"/>
            <a:ext cx="7632848" cy="537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940152" y="1628800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3</a:t>
            </a:r>
            <a:r>
              <a:rPr lang="ko-KR" altLang="en-US" sz="1200"/>
              <a:t>버젼의 </a:t>
            </a:r>
            <a:r>
              <a:rPr lang="en-US" altLang="ko-KR" sz="1200"/>
              <a:t>3</a:t>
            </a:r>
            <a:r>
              <a:rPr lang="ko-KR" altLang="en-US" sz="1200"/>
              <a:t>방식에서는 필요 없음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7503" y="323665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Sql</a:t>
            </a:r>
            <a:r>
              <a:rPr lang="ko-KR" altLang="en-US" sz="1200"/>
              <a:t>을 인터페이스에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2778" y="4077072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Sql</a:t>
            </a:r>
            <a:r>
              <a:rPr lang="ko-KR" altLang="en-US" sz="1200"/>
              <a:t>문을 지정하는 </a:t>
            </a:r>
            <a:r>
              <a:rPr lang="en-US" altLang="ko-KR" sz="1200"/>
              <a:t>root</a:t>
            </a:r>
            <a:r>
              <a:rPr lang="ko-KR" altLang="en-US" sz="1200"/>
              <a:t>엘리먼트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8178" y="5078279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Sql </a:t>
            </a:r>
            <a:r>
              <a:rPr lang="ko-KR" altLang="en-US" sz="1200"/>
              <a:t>정의 방식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1EE65-CC66-4BB1-9651-FFAD0121D2D1}"/>
              </a:ext>
            </a:extLst>
          </p:cNvPr>
          <p:cNvSpPr txBox="1"/>
          <p:nvPr/>
        </p:nvSpPr>
        <p:spPr>
          <a:xfrm>
            <a:off x="3131840" y="56205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오라클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20F916-AD0F-45BD-97ED-BD244ED6FA3D}"/>
              </a:ext>
            </a:extLst>
          </p:cNvPr>
          <p:cNvGrpSpPr/>
          <p:nvPr/>
        </p:nvGrpSpPr>
        <p:grpSpPr>
          <a:xfrm>
            <a:off x="4764295" y="1448829"/>
            <a:ext cx="3473640" cy="1004400"/>
            <a:chOff x="4764295" y="1448829"/>
            <a:chExt cx="3473640" cy="10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9201FD2-01E5-4A26-BC69-BC9A4796996C}"/>
                    </a:ext>
                  </a:extLst>
                </p14:cNvPr>
                <p14:cNvContentPartPr/>
                <p14:nvPr/>
              </p14:nvContentPartPr>
              <p14:xfrm>
                <a:off x="4764295" y="1448829"/>
                <a:ext cx="1028880" cy="10044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9201FD2-01E5-4A26-BC69-BC9A479699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5295" y="1440189"/>
                  <a:ext cx="104652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3718B7A-9CDE-4749-9E21-7D21013D4C3C}"/>
                    </a:ext>
                  </a:extLst>
                </p14:cNvPr>
                <p14:cNvContentPartPr/>
                <p14:nvPr/>
              </p14:nvContentPartPr>
              <p14:xfrm>
                <a:off x="6049495" y="2196189"/>
                <a:ext cx="2188440" cy="29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3718B7A-9CDE-4749-9E21-7D21013D4C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0855" y="2187549"/>
                  <a:ext cx="2206080" cy="47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409647"/>
            <a:ext cx="78488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//doa</a:t>
            </a:r>
            <a:r>
              <a:rPr lang="ko-KR" altLang="en-US"/>
              <a:t>클래스에서 </a:t>
            </a:r>
            <a:r>
              <a:rPr lang="en-US" altLang="ko-KR"/>
              <a:t>@Transactional</a:t>
            </a:r>
            <a:r>
              <a:rPr lang="ko-KR" altLang="en-US"/>
              <a:t>를 제거하고 다음</a:t>
            </a:r>
            <a:r>
              <a:rPr lang="en-US" altLang="ko-KR"/>
              <a:t> </a:t>
            </a:r>
            <a:r>
              <a:rPr lang="ko-KR" altLang="en-US"/>
              <a:t>클래스를</a:t>
            </a:r>
            <a:r>
              <a:rPr lang="en-US" altLang="ko-KR"/>
              <a:t> </a:t>
            </a:r>
            <a:r>
              <a:rPr lang="ko-KR" altLang="en-US"/>
              <a:t>만들어 준다</a:t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트렌젝션 처리할 메서드를 두개로 나누어 처리</a:t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트랜젝션 처리시는 아래 클래스의 메서드를 호출하면 두개의 메서드를 </a:t>
            </a:r>
            <a:br>
              <a:rPr lang="en-US" altLang="ko-KR"/>
            </a:br>
            <a:r>
              <a:rPr lang="en-US" altLang="ko-KR"/>
              <a:t>  </a:t>
            </a:r>
            <a:r>
              <a:rPr lang="ko-KR" altLang="en-US"/>
              <a:t>트랜젝션한다</a:t>
            </a:r>
            <a:r>
              <a:rPr lang="en-US" altLang="ko-KR"/>
              <a:t>.</a:t>
            </a:r>
          </a:p>
          <a:p>
            <a:r>
              <a:rPr lang="en-US" altLang="ko-KR"/>
              <a:t>package com.exam.transaction; </a:t>
            </a:r>
          </a:p>
          <a:p>
            <a:r>
              <a:rPr lang="en-US" altLang="ko-KR"/>
              <a:t>import org.springframework.beans.factory.annotation.Autowired;</a:t>
            </a:r>
          </a:p>
          <a:p>
            <a:r>
              <a:rPr lang="en-US" altLang="ko-KR"/>
              <a:t>import org.springframework.stereotype.Service;</a:t>
            </a:r>
          </a:p>
          <a:p>
            <a:r>
              <a:rPr lang="en-US" altLang="ko-KR"/>
              <a:t>import org.springframework.transaction.annotation.Transactional; </a:t>
            </a:r>
          </a:p>
          <a:p>
            <a:r>
              <a:rPr lang="en-US" altLang="ko-KR"/>
              <a:t>import com.exam.dao.UserDao;</a:t>
            </a:r>
          </a:p>
          <a:p>
            <a:r>
              <a:rPr lang="en-US" altLang="ko-KR"/>
              <a:t> </a:t>
            </a:r>
          </a:p>
          <a:p>
            <a:r>
              <a:rPr lang="en-US" altLang="ko-KR"/>
              <a:t>@Service</a:t>
            </a:r>
          </a:p>
          <a:p>
            <a:r>
              <a:rPr lang="en-US" altLang="ko-KR"/>
              <a:t>@Transactional</a:t>
            </a:r>
          </a:p>
          <a:p>
            <a:r>
              <a:rPr lang="en-US" altLang="ko-KR"/>
              <a:t>public class UserTransaction {  //Transaction</a:t>
            </a:r>
            <a:r>
              <a:rPr lang="ko-KR" altLang="en-US"/>
              <a:t>클래스</a:t>
            </a:r>
            <a:endParaRPr lang="en-US" altLang="ko-KR"/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@Autowired</a:t>
            </a:r>
          </a:p>
          <a:p>
            <a:r>
              <a:rPr lang="en-US" altLang="ko-KR"/>
              <a:t>    UserDao uDao;  //DAO</a:t>
            </a:r>
            <a:r>
              <a:rPr lang="ko-KR" altLang="en-US"/>
              <a:t>클래스</a:t>
            </a:r>
            <a:endParaRPr lang="en-US" altLang="ko-KR"/>
          </a:p>
          <a:p>
            <a:r>
              <a:rPr lang="en-US" altLang="ko-KR"/>
              <a:t>    </a:t>
            </a:r>
          </a:p>
          <a:p>
            <a:r>
              <a:rPr lang="en-US" altLang="ko-KR"/>
              <a:t>    public boolean countCountService(int member_id){</a:t>
            </a:r>
          </a:p>
          <a:p>
            <a:r>
              <a:rPr lang="en-US" altLang="ko-KR"/>
              <a:t>        uDao.countCount(member_id);</a:t>
            </a:r>
          </a:p>
          <a:p>
            <a:r>
              <a:rPr lang="en-US" altLang="ko-KR"/>
              <a:t>        uDao.countCount2(member_id);</a:t>
            </a:r>
          </a:p>
          <a:p>
            <a:r>
              <a:rPr lang="en-US" altLang="ko-KR"/>
              <a:t>        return true;        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1120676"/>
            <a:ext cx="576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create table batis (</a:t>
            </a:r>
          </a:p>
          <a:p>
            <a:r>
              <a:rPr lang="en-US" altLang="ko-KR"/>
              <a:t>   mid number(4) primary key,</a:t>
            </a:r>
          </a:p>
          <a:p>
            <a:r>
              <a:rPr lang="en-US" altLang="ko-KR"/>
              <a:t>   mwriter varchar2(100),</a:t>
            </a:r>
          </a:p>
          <a:p>
            <a:r>
              <a:rPr lang="en-US" altLang="ko-KR"/>
              <a:t>   mcontent varchar2(300)</a:t>
            </a:r>
          </a:p>
          <a:p>
            <a:r>
              <a:rPr lang="en-US" altLang="ko-KR"/>
              <a:t>);</a:t>
            </a:r>
          </a:p>
          <a:p>
            <a:r>
              <a:rPr lang="en-US" altLang="ko-KR"/>
              <a:t>commit;</a:t>
            </a:r>
          </a:p>
          <a:p>
            <a:r>
              <a:rPr lang="en-US" altLang="ko-KR"/>
              <a:t>create sequence batis_seq nocache;</a:t>
            </a:r>
          </a:p>
          <a:p>
            <a:r>
              <a:rPr lang="en-US" altLang="ko-KR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964497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548680"/>
            <a:ext cx="8568952" cy="5904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6632"/>
            <a:ext cx="761456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3"/>
            <a:ext cx="8280920" cy="532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altLang="ko-KR"/>
              <a:t>Pom.xml</a:t>
            </a:r>
            <a:br>
              <a:rPr lang="en-US" altLang="ko-KR"/>
            </a:br>
            <a:r>
              <a:rPr lang="en-US" altLang="ko-KR" sz="1900"/>
              <a:t>&lt;dependency&gt;</a:t>
            </a:r>
          </a:p>
          <a:p>
            <a:pPr fontAlgn="base">
              <a:buNone/>
            </a:pPr>
            <a:r>
              <a:rPr lang="en-US" altLang="ko-KR" sz="1900"/>
              <a:t>		&lt;groupId&gt;org.mybatis&lt;/groupId&gt;</a:t>
            </a:r>
          </a:p>
          <a:p>
            <a:pPr fontAlgn="base">
              <a:buNone/>
            </a:pPr>
            <a:r>
              <a:rPr lang="en-US" altLang="ko-KR" sz="1900"/>
              <a:t>		&lt;artifactId&gt;mybatis&lt;/artifactId&gt;</a:t>
            </a:r>
          </a:p>
          <a:p>
            <a:pPr fontAlgn="base">
              <a:buNone/>
            </a:pPr>
            <a:r>
              <a:rPr lang="en-US" altLang="ko-KR" sz="1900"/>
              <a:t>		&lt;version&gt;3.4.6&lt;/version&gt;</a:t>
            </a:r>
          </a:p>
          <a:p>
            <a:pPr fontAlgn="base">
              <a:buNone/>
            </a:pPr>
            <a:r>
              <a:rPr lang="en-US" altLang="ko-KR" sz="1900"/>
              <a:t>	&lt;/dependency&gt;</a:t>
            </a:r>
          </a:p>
          <a:p>
            <a:pPr fontAlgn="base">
              <a:buNone/>
            </a:pPr>
            <a:r>
              <a:rPr lang="en-US" altLang="ko-KR" sz="1900"/>
              <a:t>	&lt;dependency&gt;</a:t>
            </a:r>
          </a:p>
          <a:p>
            <a:pPr fontAlgn="base">
              <a:buNone/>
            </a:pPr>
            <a:r>
              <a:rPr lang="en-US" altLang="ko-KR" sz="1900"/>
              <a:t>		&lt;groupId&gt;org.mybatis&lt;/groupId&gt;</a:t>
            </a:r>
          </a:p>
          <a:p>
            <a:pPr fontAlgn="base">
              <a:buNone/>
            </a:pPr>
            <a:r>
              <a:rPr lang="en-US" altLang="ko-KR" sz="1900"/>
              <a:t>		&lt;artifactId&gt;mybatis-spring&lt;/artifactId&gt;</a:t>
            </a:r>
          </a:p>
          <a:p>
            <a:pPr fontAlgn="base">
              <a:buNone/>
            </a:pPr>
            <a:r>
              <a:rPr lang="en-US" altLang="ko-KR" sz="1900"/>
              <a:t>		&lt;version&gt;1.3.2&lt;/version&gt;</a:t>
            </a:r>
          </a:p>
          <a:p>
            <a:pPr fontAlgn="base">
              <a:buNone/>
            </a:pPr>
            <a:r>
              <a:rPr lang="en-US" altLang="ko-KR" sz="1900"/>
              <a:t>	&lt;/dependency&gt; </a:t>
            </a:r>
            <a:endParaRPr lang="en-US" altLang="ko-KR" sz="2500"/>
          </a:p>
          <a:p>
            <a:pPr>
              <a:buNone/>
            </a:pPr>
            <a:r>
              <a:rPr lang="en-US" altLang="ko-KR" sz="2500"/>
              <a:t>   </a:t>
            </a:r>
            <a:r>
              <a:rPr lang="en-US" altLang="ko-KR" sz="2100"/>
              <a:t>&lt;dependency&gt;</a:t>
            </a:r>
          </a:p>
          <a:p>
            <a:pPr>
              <a:buNone/>
            </a:pPr>
            <a:r>
              <a:rPr lang="en-US" altLang="ko-KR" sz="2100"/>
              <a:t>		&lt;groupId&gt;org.springframework&lt;/groupId&gt;</a:t>
            </a:r>
          </a:p>
          <a:p>
            <a:pPr>
              <a:buNone/>
            </a:pPr>
            <a:r>
              <a:rPr lang="en-US" altLang="ko-KR" sz="2100"/>
              <a:t>		&lt;artifactId&gt;spring-jdbc&lt;/artifactId&gt;</a:t>
            </a:r>
          </a:p>
          <a:p>
            <a:pPr>
              <a:buNone/>
            </a:pPr>
            <a:r>
              <a:rPr lang="en-US" altLang="ko-KR" sz="2100"/>
              <a:t>		&lt;version&gt;4.1.4.RELEASE&lt;/version&gt;</a:t>
            </a:r>
          </a:p>
          <a:p>
            <a:pPr>
              <a:buNone/>
            </a:pPr>
            <a:r>
              <a:rPr lang="en-US" altLang="ko-KR" sz="2100"/>
              <a:t>   &lt;/dependency&gt;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Servlet-context.xml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3029" y="589077"/>
            <a:ext cx="820891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&lt;beans:bean name="dataSource" </a:t>
            </a:r>
            <a:br>
              <a:rPr lang="en-US" altLang="ko-KR" sz="1400"/>
            </a:br>
            <a:r>
              <a:rPr lang="en-US" altLang="ko-KR" sz="1400"/>
              <a:t>          class="org.springframework.jdbc.datasource.DriverManagerDataSource" &gt;</a:t>
            </a:r>
          </a:p>
          <a:p>
            <a:r>
              <a:rPr lang="en-US" altLang="ko-KR" sz="1400"/>
              <a:t>        &lt;beans:property name="driverClassName" value="oracle.jdbc.driver.OracleDriver" /&gt;</a:t>
            </a:r>
          </a:p>
          <a:p>
            <a:r>
              <a:rPr lang="en-US" altLang="ko-KR" sz="1400"/>
              <a:t>        &lt;beans:property name="url" value="jdbc:oracle:thin:@localhost:1521:orcl1" /&gt;</a:t>
            </a:r>
          </a:p>
          <a:p>
            <a:r>
              <a:rPr lang="en-US" altLang="ko-KR" sz="1400"/>
              <a:t>        &lt;beans:property name="username" value="scott" /&gt;</a:t>
            </a:r>
          </a:p>
          <a:p>
            <a:r>
              <a:rPr lang="en-US" altLang="ko-KR" sz="1400"/>
              <a:t>          &lt;beans:property name="password" value="tiger" /&gt;</a:t>
            </a:r>
          </a:p>
          <a:p>
            <a:r>
              <a:rPr lang="en-US" altLang="ko-KR" sz="1400"/>
              <a:t>&lt;/beans:bean&gt;</a:t>
            </a:r>
            <a:r>
              <a:rPr lang="en-US" altLang="ko-KR"/>
              <a:t>    </a:t>
            </a:r>
          </a:p>
          <a:p>
            <a:r>
              <a:rPr lang="en-US" altLang="ko-KR" sz="1400"/>
              <a:t>&lt;beans:bean name="dao" class="com.kook.mybatis1.dao.ContentDao“&gt;         </a:t>
            </a:r>
          </a:p>
          <a:p>
            <a:r>
              <a:rPr lang="en-US" altLang="ko-KR" sz="1400"/>
              <a:t>&lt;/beans:bean&gt;</a:t>
            </a:r>
            <a:r>
              <a:rPr lang="en-US" altLang="ko-KR"/>
              <a:t> 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780928"/>
            <a:ext cx="8208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&lt;!-- myBatis</a:t>
            </a:r>
            <a:r>
              <a:rPr lang="ko-KR" altLang="en-US" sz="1400"/>
              <a:t>는  </a:t>
            </a:r>
            <a:r>
              <a:rPr lang="en-US" altLang="ko-KR" sz="1400"/>
              <a:t>SqlSessionFactoryBean</a:t>
            </a:r>
            <a:r>
              <a:rPr lang="ko-KR" altLang="en-US" sz="1400"/>
              <a:t>클래스와 </a:t>
            </a:r>
            <a:r>
              <a:rPr lang="en-US" altLang="ko-KR" sz="1400"/>
              <a:t>SqlSessionTemplate</a:t>
            </a:r>
            <a:r>
              <a:rPr lang="ko-KR" altLang="en-US" sz="1400"/>
              <a:t>클래스의 객체를</a:t>
            </a:r>
            <a:br>
              <a:rPr lang="en-US" altLang="ko-KR" sz="1400"/>
            </a:br>
            <a:r>
              <a:rPr lang="en-US" altLang="ko-KR" sz="1400"/>
              <a:t>        </a:t>
            </a:r>
            <a:r>
              <a:rPr lang="ko-KR" altLang="en-US" sz="1400"/>
              <a:t> 이용하여 </a:t>
            </a:r>
            <a:r>
              <a:rPr lang="en-US" altLang="ko-KR" sz="1400"/>
              <a:t>sql</a:t>
            </a:r>
            <a:r>
              <a:rPr lang="ko-KR" altLang="en-US" sz="1400"/>
              <a:t>처리</a:t>
            </a:r>
            <a:r>
              <a:rPr lang="en-US" altLang="ko-KR" sz="1400"/>
              <a:t>--&gt;</a:t>
            </a:r>
            <a:endParaRPr lang="ko-KR" altLang="en-US" sz="1400"/>
          </a:p>
          <a:p>
            <a:r>
              <a:rPr lang="en-US" altLang="ko-KR" sz="1400"/>
              <a:t>&lt;beans:bean id="sqlSessionFactory" class="org.mybatis.spring.SqlSessionFactoryBean"&gt;</a:t>
            </a:r>
          </a:p>
          <a:p>
            <a:r>
              <a:rPr lang="en-US" altLang="ko-KR" sz="1400"/>
              <a:t>        &lt;beans:property name="dataSource"  ref="dataSource"&gt;&lt;/beans:property&gt;</a:t>
            </a:r>
          </a:p>
          <a:p>
            <a:r>
              <a:rPr lang="en-US" altLang="ko-KR" sz="1400"/>
              <a:t>        &lt;beans:property name="mapperLocations"  </a:t>
            </a:r>
            <a:br>
              <a:rPr lang="en-US" altLang="ko-KR" sz="1400"/>
            </a:br>
            <a:r>
              <a:rPr lang="en-US" altLang="ko-KR" sz="1400"/>
              <a:t>                     value="classpath:com/kook/mybatis1/dao/mapper/*.xml"&gt;</a:t>
            </a:r>
          </a:p>
          <a:p>
            <a:r>
              <a:rPr lang="en-US" altLang="ko-KR" sz="1400"/>
              <a:t>        &lt;/beans:property&gt;</a:t>
            </a:r>
          </a:p>
          <a:p>
            <a:r>
              <a:rPr lang="en-US" altLang="ko-KR" sz="1400"/>
              <a:t>&lt;/beans:bean&gt;</a:t>
            </a:r>
          </a:p>
          <a:p>
            <a:r>
              <a:rPr lang="en-US" altLang="ko-KR" sz="1400"/>
              <a:t>    </a:t>
            </a:r>
          </a:p>
          <a:p>
            <a:r>
              <a:rPr lang="en-US" altLang="ko-KR" sz="1400"/>
              <a:t>&lt;!-- sql</a:t>
            </a:r>
            <a:r>
              <a:rPr lang="ko-KR" altLang="en-US" sz="1400"/>
              <a:t>처리에 필요한 모든 메서드를 가지고 있는 객체 </a:t>
            </a:r>
            <a:r>
              <a:rPr lang="en-US" altLang="ko-KR" sz="1400"/>
              <a:t>--&gt;</a:t>
            </a:r>
            <a:endParaRPr lang="ko-KR" altLang="en-US" sz="1400"/>
          </a:p>
          <a:p>
            <a:r>
              <a:rPr lang="en-US" altLang="ko-KR" sz="1400"/>
              <a:t>&lt;beans:bean id="sqlSession" class="org.mybatis.spring.SqlSessionTemplate"&gt;</a:t>
            </a:r>
          </a:p>
          <a:p>
            <a:r>
              <a:rPr lang="en-US" altLang="ko-KR" sz="1400"/>
              <a:t>     &lt;beans:constructor-arg  index="0"  ref="sqlSessionFactory"&gt;&lt;/beans:constructor-arg&gt;</a:t>
            </a:r>
          </a:p>
          <a:p>
            <a:r>
              <a:rPr lang="en-US" altLang="ko-KR" sz="1400"/>
              <a:t>&lt;/beans:bean&gt; </a:t>
            </a:r>
            <a:br>
              <a:rPr lang="en-US" altLang="ko-KR" sz="1400"/>
            </a:br>
            <a:r>
              <a:rPr lang="en-US" altLang="ko-KR" sz="1400"/>
              <a:t>  ** index</a:t>
            </a:r>
            <a:r>
              <a:rPr lang="ko-KR" altLang="en-US" sz="1400"/>
              <a:t>는 인자값 순서 </a:t>
            </a:r>
            <a:r>
              <a:rPr lang="en-US" altLang="ko-KR" sz="1400"/>
              <a:t>ref</a:t>
            </a:r>
            <a:r>
              <a:rPr lang="ko-KR" altLang="en-US" sz="1400"/>
              <a:t>는 객체가 인자 값일시 </a:t>
            </a:r>
            <a:r>
              <a:rPr lang="en-US" altLang="ko-KR" sz="1400"/>
              <a:t>value</a:t>
            </a:r>
            <a:r>
              <a:rPr lang="ko-KR" altLang="en-US" sz="1400"/>
              <a:t>는 객체 아닐시</a:t>
            </a:r>
            <a:r>
              <a:rPr lang="en-US" altLang="ko-KR" sz="1400"/>
              <a:t>(String</a:t>
            </a:r>
            <a:r>
              <a:rPr lang="ko-KR" altLang="en-US" sz="1400"/>
              <a:t>포함</a:t>
            </a:r>
            <a:r>
              <a:rPr lang="en-US" altLang="ko-KR" sz="1400"/>
              <a:t>)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8628321" cy="493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0ED2C6-7E24-4A12-8125-E97D6B5FD8D0}"/>
              </a:ext>
            </a:extLst>
          </p:cNvPr>
          <p:cNvGrpSpPr/>
          <p:nvPr/>
        </p:nvGrpSpPr>
        <p:grpSpPr>
          <a:xfrm>
            <a:off x="617095" y="2410389"/>
            <a:ext cx="267480" cy="344880"/>
            <a:chOff x="617095" y="2410389"/>
            <a:chExt cx="26748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75B2A7A-32C1-44F2-BEAD-CC0E6BC168C4}"/>
                    </a:ext>
                  </a:extLst>
                </p14:cNvPr>
                <p14:cNvContentPartPr/>
                <p14:nvPr/>
              </p14:nvContentPartPr>
              <p14:xfrm>
                <a:off x="617095" y="2470869"/>
                <a:ext cx="113760" cy="1674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75B2A7A-32C1-44F2-BEAD-CC0E6BC168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8455" y="2462229"/>
                  <a:ext cx="131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EC9EA5B-000A-40E7-88B6-C314B71D186B}"/>
                    </a:ext>
                  </a:extLst>
                </p14:cNvPr>
                <p14:cNvContentPartPr/>
                <p14:nvPr/>
              </p14:nvContentPartPr>
              <p14:xfrm>
                <a:off x="821575" y="2410389"/>
                <a:ext cx="10080" cy="2210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EC9EA5B-000A-40E7-88B6-C314B71D186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2575" y="2401749"/>
                  <a:ext cx="27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727ABE6-969A-4D2E-8F27-CFF15CAA8164}"/>
                    </a:ext>
                  </a:extLst>
                </p14:cNvPr>
                <p14:cNvContentPartPr/>
                <p14:nvPr/>
              </p14:nvContentPartPr>
              <p14:xfrm>
                <a:off x="830935" y="2521269"/>
                <a:ext cx="53640" cy="3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727ABE6-969A-4D2E-8F27-CFF15CAA81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2295" y="2512269"/>
                  <a:ext cx="7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590AB37-4CB7-4B48-8BA7-E115094571F3}"/>
                    </a:ext>
                  </a:extLst>
                </p14:cNvPr>
                <p14:cNvContentPartPr/>
                <p14:nvPr/>
              </p14:nvContentPartPr>
              <p14:xfrm>
                <a:off x="728695" y="2613789"/>
                <a:ext cx="116280" cy="1414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590AB37-4CB7-4B48-8BA7-E115094571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0055" y="2604789"/>
                  <a:ext cx="1339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4784BC-4326-47CC-9A25-31805C0CBCA5}"/>
              </a:ext>
            </a:extLst>
          </p:cNvPr>
          <p:cNvGrpSpPr/>
          <p:nvPr/>
        </p:nvGrpSpPr>
        <p:grpSpPr>
          <a:xfrm>
            <a:off x="1144855" y="2456469"/>
            <a:ext cx="545400" cy="320760"/>
            <a:chOff x="1144855" y="2456469"/>
            <a:chExt cx="54540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3F69A84-6AB6-4194-8FA3-3C95947C7EB0}"/>
                    </a:ext>
                  </a:extLst>
                </p14:cNvPr>
                <p14:cNvContentPartPr/>
                <p14:nvPr/>
              </p14:nvContentPartPr>
              <p14:xfrm>
                <a:off x="1199935" y="2456469"/>
                <a:ext cx="102240" cy="770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3F69A84-6AB6-4194-8FA3-3C95947C7E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90935" y="2447829"/>
                  <a:ext cx="119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B2C0B41-F577-4197-9CC8-F3B00BEBD65C}"/>
                    </a:ext>
                  </a:extLst>
                </p14:cNvPr>
                <p14:cNvContentPartPr/>
                <p14:nvPr/>
              </p14:nvContentPartPr>
              <p14:xfrm>
                <a:off x="1292815" y="2502549"/>
                <a:ext cx="22680" cy="464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B2C0B41-F577-4197-9CC8-F3B00BEBD6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84175" y="2493909"/>
                  <a:ext cx="40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F16E759-C28F-4798-9D68-D9E13ED8662A}"/>
                    </a:ext>
                  </a:extLst>
                </p14:cNvPr>
                <p14:cNvContentPartPr/>
                <p14:nvPr/>
              </p14:nvContentPartPr>
              <p14:xfrm>
                <a:off x="1348975" y="2456469"/>
                <a:ext cx="101160" cy="64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F16E759-C28F-4798-9D68-D9E13ED866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40335" y="2447829"/>
                  <a:ext cx="118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64DCD7C-B63A-4110-A63A-70A074A4D352}"/>
                    </a:ext>
                  </a:extLst>
                </p14:cNvPr>
                <p14:cNvContentPartPr/>
                <p14:nvPr/>
              </p14:nvContentPartPr>
              <p14:xfrm>
                <a:off x="1366615" y="2511909"/>
                <a:ext cx="65880" cy="165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64DCD7C-B63A-4110-A63A-70A074A4D3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7615" y="2503269"/>
                  <a:ext cx="83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E6B7A45-88CA-45BF-ABB4-51A67EB62298}"/>
                    </a:ext>
                  </a:extLst>
                </p14:cNvPr>
                <p14:cNvContentPartPr/>
                <p14:nvPr/>
              </p14:nvContentPartPr>
              <p14:xfrm>
                <a:off x="1144855" y="2576349"/>
                <a:ext cx="545400" cy="378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E6B7A45-88CA-45BF-ABB4-51A67EB622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5855" y="2567349"/>
                  <a:ext cx="563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DBFEA3C-85EA-465E-8F48-161921C0DA44}"/>
                    </a:ext>
                  </a:extLst>
                </p14:cNvPr>
                <p14:cNvContentPartPr/>
                <p14:nvPr/>
              </p14:nvContentPartPr>
              <p14:xfrm>
                <a:off x="1311175" y="2705949"/>
                <a:ext cx="77040" cy="712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DBFEA3C-85EA-465E-8F48-161921C0DA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02535" y="2696949"/>
                  <a:ext cx="94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1F9D97B-72BC-4ACA-8689-DB7AE90C76AB}"/>
                    </a:ext>
                  </a:extLst>
                </p14:cNvPr>
                <p14:cNvContentPartPr/>
                <p14:nvPr/>
              </p14:nvContentPartPr>
              <p14:xfrm>
                <a:off x="1388575" y="2642949"/>
                <a:ext cx="218880" cy="1202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1F9D97B-72BC-4ACA-8689-DB7AE90C76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9575" y="2634309"/>
                  <a:ext cx="236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83685D0-99A8-4686-AAF1-4984AA64CD10}"/>
              </a:ext>
            </a:extLst>
          </p:cNvPr>
          <p:cNvGrpSpPr/>
          <p:nvPr/>
        </p:nvGrpSpPr>
        <p:grpSpPr>
          <a:xfrm>
            <a:off x="745615" y="3370869"/>
            <a:ext cx="972000" cy="397440"/>
            <a:chOff x="745615" y="3370869"/>
            <a:chExt cx="97200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C4AB96E-C4A3-4288-99D1-67A599DF2607}"/>
                    </a:ext>
                  </a:extLst>
                </p14:cNvPr>
                <p14:cNvContentPartPr/>
                <p14:nvPr/>
              </p14:nvContentPartPr>
              <p14:xfrm>
                <a:off x="745615" y="3380229"/>
                <a:ext cx="162000" cy="215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C4AB96E-C4A3-4288-99D1-67A599DF260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6975" y="3371589"/>
                  <a:ext cx="179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C652BA1-58F3-44BD-92F3-9CBE783DA433}"/>
                    </a:ext>
                  </a:extLst>
                </p14:cNvPr>
                <p14:cNvContentPartPr/>
                <p14:nvPr/>
              </p14:nvContentPartPr>
              <p14:xfrm>
                <a:off x="1015615" y="3370869"/>
                <a:ext cx="360" cy="211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C652BA1-58F3-44BD-92F3-9CBE783DA4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6975" y="3361869"/>
                  <a:ext cx="18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BBEFECD-6B89-41FD-A89B-0171605C8494}"/>
                    </a:ext>
                  </a:extLst>
                </p14:cNvPr>
                <p14:cNvContentPartPr/>
                <p14:nvPr/>
              </p14:nvContentPartPr>
              <p14:xfrm>
                <a:off x="1015615" y="3509469"/>
                <a:ext cx="25200" cy="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BBEFECD-6B89-41FD-A89B-0171605C84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6975" y="3500469"/>
                  <a:ext cx="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FF0279E-8F91-4987-A5EC-A7B605DE6360}"/>
                    </a:ext>
                  </a:extLst>
                </p14:cNvPr>
                <p14:cNvContentPartPr/>
                <p14:nvPr/>
              </p14:nvContentPartPr>
              <p14:xfrm>
                <a:off x="931735" y="3537189"/>
                <a:ext cx="147960" cy="1954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FF0279E-8F91-4987-A5EC-A7B605DE636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35" y="3528189"/>
                  <a:ext cx="165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499E681-40D3-4930-9CFF-5BB72949804D}"/>
                    </a:ext>
                  </a:extLst>
                </p14:cNvPr>
                <p14:cNvContentPartPr/>
                <p14:nvPr/>
              </p14:nvContentPartPr>
              <p14:xfrm>
                <a:off x="1262575" y="3445029"/>
                <a:ext cx="86400" cy="889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499E681-40D3-4930-9CFF-5BB7294980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3575" y="3436029"/>
                  <a:ext cx="104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5BBD843-1B02-4E6B-90C2-12533F29800D}"/>
                    </a:ext>
                  </a:extLst>
                </p14:cNvPr>
                <p14:cNvContentPartPr/>
                <p14:nvPr/>
              </p14:nvContentPartPr>
              <p14:xfrm>
                <a:off x="1338895" y="3491109"/>
                <a:ext cx="29160" cy="248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5BBD843-1B02-4E6B-90C2-12533F29800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30255" y="3482109"/>
                  <a:ext cx="46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B28ECFA-DEF1-45DE-B67F-35A0CB1BFE3C}"/>
                    </a:ext>
                  </a:extLst>
                </p14:cNvPr>
                <p14:cNvContentPartPr/>
                <p14:nvPr/>
              </p14:nvContentPartPr>
              <p14:xfrm>
                <a:off x="1396855" y="3454029"/>
                <a:ext cx="53280" cy="57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B28ECFA-DEF1-45DE-B67F-35A0CB1BFE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88215" y="3445029"/>
                  <a:ext cx="70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BFC203C-AB03-46CF-B02E-E20DF267CE59}"/>
                    </a:ext>
                  </a:extLst>
                </p14:cNvPr>
                <p14:cNvContentPartPr/>
                <p14:nvPr/>
              </p14:nvContentPartPr>
              <p14:xfrm>
                <a:off x="1431415" y="3491109"/>
                <a:ext cx="24480" cy="198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BFC203C-AB03-46CF-B02E-E20DF267CE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22415" y="3482109"/>
                  <a:ext cx="4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0712F10-7B42-493F-A988-58CBEB525C6E}"/>
                    </a:ext>
                  </a:extLst>
                </p14:cNvPr>
                <p14:cNvContentPartPr/>
                <p14:nvPr/>
              </p14:nvContentPartPr>
              <p14:xfrm>
                <a:off x="1228375" y="3573549"/>
                <a:ext cx="489240" cy="288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0712F10-7B42-493F-A988-58CBEB525C6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19375" y="3564549"/>
                  <a:ext cx="506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490DA92-7CF1-414D-BB71-B4AD98868898}"/>
                    </a:ext>
                  </a:extLst>
                </p14:cNvPr>
                <p14:cNvContentPartPr/>
                <p14:nvPr/>
              </p14:nvContentPartPr>
              <p14:xfrm>
                <a:off x="1366615" y="3657069"/>
                <a:ext cx="47520" cy="91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490DA92-7CF1-414D-BB71-B4AD988688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57615" y="3648429"/>
                  <a:ext cx="65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3B28AB4-58E9-4514-819A-C0ED323A81C6}"/>
                    </a:ext>
                  </a:extLst>
                </p14:cNvPr>
                <p14:cNvContentPartPr/>
                <p14:nvPr/>
              </p14:nvContentPartPr>
              <p14:xfrm>
                <a:off x="1440415" y="3628989"/>
                <a:ext cx="104400" cy="1353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3B28AB4-58E9-4514-819A-C0ED323A81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31775" y="3620349"/>
                  <a:ext cx="122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F7C4574-40FD-4DEE-827F-2885D239152F}"/>
                    </a:ext>
                  </a:extLst>
                </p14:cNvPr>
                <p14:cNvContentPartPr/>
                <p14:nvPr/>
              </p14:nvContentPartPr>
              <p14:xfrm>
                <a:off x="1459135" y="3767949"/>
                <a:ext cx="16920" cy="3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F7C4574-40FD-4DEE-827F-2885D239152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50135" y="3759309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841FBAA-470D-433E-A7B3-26272EC542EF}"/>
                    </a:ext>
                  </a:extLst>
                </p14:cNvPr>
                <p14:cNvContentPartPr/>
                <p14:nvPr/>
              </p14:nvContentPartPr>
              <p14:xfrm>
                <a:off x="1033975" y="3456909"/>
                <a:ext cx="66600" cy="25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841FBAA-470D-433E-A7B3-26272EC542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5335" y="3447909"/>
                  <a:ext cx="84240" cy="43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7791897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8680"/>
            <a:ext cx="8525569" cy="490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1232</TotalTime>
  <Words>898</Words>
  <Application>Microsoft Office PowerPoint</Application>
  <PresentationFormat>화면 슬라이드 쇼(4:3)</PresentationFormat>
  <Paragraphs>99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돋움</vt:lpstr>
      <vt:lpstr>맑은 고딕</vt:lpstr>
      <vt:lpstr>Lucida Sans Unicode</vt:lpstr>
      <vt:lpstr>Verdana</vt:lpstr>
      <vt:lpstr>Wingdings 2</vt:lpstr>
      <vt:lpstr>Wingdings 3</vt:lpstr>
      <vt:lpstr>광장</vt:lpstr>
      <vt:lpstr>Spring-mybatis</vt:lpstr>
      <vt:lpstr>mybatis 개요</vt:lpstr>
      <vt:lpstr>PowerPoint 프레젠테이션</vt:lpstr>
      <vt:lpstr>PowerPoint 프레젠테이션</vt:lpstr>
      <vt:lpstr>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Dao패키지의 구성</vt:lpstr>
      <vt:lpstr>Mapper interface와 Mapper XML관계</vt:lpstr>
      <vt:lpstr>PowerPoint 프레젠테이션</vt:lpstr>
      <vt:lpstr>PowerPoint 프레젠테이션</vt:lpstr>
      <vt:lpstr>동적 sql (https://araikuma.tistory.com/482)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Mybatis transaction (https://m.blog.naver.com/khg27_2000/220771958349) ( #7. Spring Mybatis와 트랜잭션 (Transaction)) 참조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Spring-mybatis</dc:title>
  <dc:creator>kooksm</dc:creator>
  <cp:lastModifiedBy>310-10</cp:lastModifiedBy>
  <cp:revision>76</cp:revision>
  <dcterms:created xsi:type="dcterms:W3CDTF">2021-09-01T10:54:09Z</dcterms:created>
  <dcterms:modified xsi:type="dcterms:W3CDTF">2022-03-07T06:35:53Z</dcterms:modified>
</cp:coreProperties>
</file>