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5" r:id="rId2"/>
    <p:sldId id="282" r:id="rId3"/>
    <p:sldId id="283" r:id="rId4"/>
    <p:sldId id="28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05" autoAdjust="0"/>
    <p:restoredTop sz="94660"/>
  </p:normalViewPr>
  <p:slideViewPr>
    <p:cSldViewPr snapToGrid="0">
      <p:cViewPr varScale="1">
        <p:scale>
          <a:sx n="47" d="100"/>
          <a:sy n="47" d="100"/>
        </p:scale>
        <p:origin x="367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44449-C531-4B45-A8F0-BC06554877CA}" type="datetimeFigureOut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ADE76-ADCE-4662-B118-A76299EC1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1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071360" y="176272"/>
            <a:ext cx="4509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25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en-US" altLang="ko-KR" sz="1600" kern="1200" baseline="0" dirty="0" err="1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FrontController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패턴과 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Command </a:t>
            </a:r>
            <a:r>
              <a:rPr lang="ko-KR" altLang="en-US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패턴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7341" y="3500063"/>
            <a:ext cx="478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25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en-US" altLang="ko-KR" sz="2000" spc="-150" dirty="0" err="1">
                <a:solidFill>
                  <a:srgbClr val="0070C0"/>
                </a:solidFill>
                <a:latin typeface="+mj-ea"/>
                <a:ea typeface="+mj-ea"/>
              </a:rPr>
              <a:t>FrontController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패턴과 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Command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패턴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url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-pattern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FrontController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패턴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Command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패턴</a:t>
            </a: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25-1.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kern="1200" baseline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url</a:t>
            </a:r>
            <a:r>
              <a:rPr lang="en-US" altLang="ko-KR" sz="1600" b="1" dirty="0">
                <a:latin typeface="+mn-ea"/>
              </a:rPr>
              <a:t>-pattern(</a:t>
            </a:r>
            <a:r>
              <a:rPr lang="ko-KR" altLang="en-US" sz="1600" b="1" dirty="0">
                <a:latin typeface="+mn-ea"/>
              </a:rPr>
              <a:t>브라우져에서 </a:t>
            </a:r>
            <a:r>
              <a:rPr lang="en-US" altLang="ko-KR" sz="1600" b="1" dirty="0">
                <a:latin typeface="+mn-ea"/>
              </a:rPr>
              <a:t>servlet</a:t>
            </a:r>
            <a:r>
              <a:rPr lang="ko-KR" altLang="en-US" sz="1600" b="1" dirty="0">
                <a:latin typeface="+mn-ea"/>
              </a:rPr>
              <a:t>페이지 접속 </a:t>
            </a:r>
            <a:r>
              <a:rPr lang="ko-KR" altLang="en-US" sz="1600" b="1" dirty="0" err="1">
                <a:latin typeface="+mn-ea"/>
              </a:rPr>
              <a:t>요청시</a:t>
            </a:r>
            <a:r>
              <a:rPr lang="ko-KR" altLang="en-US" sz="1600" b="1" dirty="0">
                <a:latin typeface="+mn-ea"/>
              </a:rPr>
              <a:t> 주소 방식</a:t>
            </a:r>
            <a:r>
              <a:rPr lang="en-US" altLang="ko-KR" sz="1600" b="1" dirty="0">
                <a:latin typeface="+mn-ea"/>
              </a:rPr>
              <a:t>)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70972" y="1431626"/>
            <a:ext cx="10277320" cy="4710555"/>
            <a:chOff x="870972" y="1431626"/>
            <a:chExt cx="10277320" cy="4710555"/>
          </a:xfrm>
        </p:grpSpPr>
        <p:sp>
          <p:nvSpPr>
            <p:cNvPr id="6" name="TextBox 5"/>
            <p:cNvSpPr txBox="1"/>
            <p:nvPr/>
          </p:nvSpPr>
          <p:spPr>
            <a:xfrm>
              <a:off x="870972" y="1431626"/>
              <a:ext cx="9972519" cy="286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kern="1200" dirty="0">
                  <a:solidFill>
                    <a:schemeClr val="tx1"/>
                  </a:solidFill>
                  <a:effectLst/>
                  <a:latin typeface="+mn-ea"/>
                </a:rPr>
                <a:t>디렉터리</a:t>
              </a:r>
              <a:r>
                <a:rPr lang="en-US" altLang="ko-KR" sz="1200" kern="1200" dirty="0">
                  <a:solidFill>
                    <a:schemeClr val="tx1"/>
                  </a:solidFill>
                  <a:effectLst/>
                  <a:latin typeface="+mn-ea"/>
                </a:rPr>
                <a:t> </a:t>
              </a:r>
              <a:r>
                <a:rPr lang="ko-KR" altLang="en-US" sz="1200" kern="1200" dirty="0">
                  <a:solidFill>
                    <a:schemeClr val="tx1"/>
                  </a:solidFill>
                  <a:effectLst/>
                  <a:latin typeface="+mn-ea"/>
                </a:rPr>
                <a:t>패턴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70972" y="1712815"/>
              <a:ext cx="10277320" cy="0"/>
            </a:xfrm>
            <a:prstGeom prst="line">
              <a:avLst/>
            </a:prstGeom>
            <a:ln w="12700" cmpd="dbl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70972" y="1749759"/>
              <a:ext cx="9972519" cy="286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+mn-ea"/>
                </a:rPr>
                <a:t>디렉터리 형태로 서버의 해당 컴포넌트를 찾아서 실행하는 구조 입니다</a:t>
              </a:r>
              <a:r>
                <a:rPr lang="en-US" altLang="ko-KR" sz="1200" dirty="0">
                  <a:latin typeface="+mn-ea"/>
                </a:rPr>
                <a:t>. @WebServlet(“/hrllo’)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099129" y="2216728"/>
              <a:ext cx="6853382" cy="637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http://localhost:8181/jsp_21_1_ex1_memberex/Hello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0972" y="3962122"/>
              <a:ext cx="9972519" cy="286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+mn-ea"/>
                </a:rPr>
                <a:t>확장자</a:t>
              </a:r>
              <a:r>
                <a:rPr lang="en-US" altLang="ko-KR" sz="1200" kern="1200" dirty="0">
                  <a:solidFill>
                    <a:schemeClr val="tx1"/>
                  </a:solidFill>
                  <a:effectLst/>
                  <a:latin typeface="+mn-ea"/>
                </a:rPr>
                <a:t> </a:t>
              </a:r>
              <a:r>
                <a:rPr lang="ko-KR" altLang="en-US" sz="1200" kern="1200" dirty="0">
                  <a:solidFill>
                    <a:schemeClr val="tx1"/>
                  </a:solidFill>
                  <a:effectLst/>
                  <a:latin typeface="+mn-ea"/>
                </a:rPr>
                <a:t>패턴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870972" y="4248195"/>
              <a:ext cx="9972519" cy="0"/>
            </a:xfrm>
            <a:prstGeom prst="line">
              <a:avLst/>
            </a:prstGeom>
            <a:ln w="12700" cmpd="dbl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972" y="4285139"/>
              <a:ext cx="9972519" cy="286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+mn-ea"/>
                </a:rPr>
                <a:t>확장자 형태로 서버의 해당 컴포넌트를 찾아서 실행하는 구조 입니다</a:t>
              </a:r>
              <a:r>
                <a:rPr lang="en-US" altLang="ko-KR" sz="1200" dirty="0">
                  <a:latin typeface="+mn-ea"/>
                </a:rPr>
                <a:t>.(</a:t>
              </a:r>
              <a:r>
                <a:rPr lang="ko-KR" altLang="en-US" sz="1200" dirty="0">
                  <a:latin typeface="+mn-ea"/>
                </a:rPr>
                <a:t>동일</a:t>
              </a:r>
              <a:r>
                <a:rPr lang="en-US" altLang="ko-KR" sz="1200" dirty="0">
                  <a:latin typeface="+mn-ea"/>
                </a:rPr>
                <a:t> </a:t>
              </a:r>
              <a:r>
                <a:rPr lang="ko-KR" altLang="en-US" sz="1200" dirty="0">
                  <a:latin typeface="+mn-ea"/>
                </a:rPr>
                <a:t>확장자</a:t>
              </a:r>
              <a:r>
                <a:rPr lang="en-US" altLang="ko-KR" sz="1200" dirty="0">
                  <a:latin typeface="+mn-ea"/>
                </a:rPr>
                <a:t>(do)</a:t>
              </a:r>
              <a:r>
                <a:rPr lang="ko-KR" altLang="en-US" sz="1200" dirty="0">
                  <a:latin typeface="+mn-ea"/>
                </a:rPr>
                <a:t> 시는 동일 </a:t>
              </a:r>
              <a:r>
                <a:rPr lang="ko-KR" altLang="en-US" sz="1200" dirty="0" err="1">
                  <a:latin typeface="+mn-ea"/>
                </a:rPr>
                <a:t>서브렛으로</a:t>
              </a:r>
              <a:r>
                <a:rPr lang="ko-KR" altLang="en-US" sz="1200" dirty="0">
                  <a:latin typeface="+mn-ea"/>
                </a:rPr>
                <a:t> 접근</a:t>
              </a:r>
              <a:r>
                <a:rPr lang="en-US" altLang="ko-KR" sz="1200" dirty="0">
                  <a:latin typeface="+mn-ea"/>
                </a:rPr>
                <a:t>)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99129" y="4752108"/>
              <a:ext cx="6853382" cy="637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http://localhost:8181/jsp_21_1_ex1_memberex/hello.do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99129" y="5504872"/>
              <a:ext cx="6853382" cy="637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http://localhost:8181/jsp_21_1_ex1_memberex/world.do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337965" y="5163598"/>
              <a:ext cx="1727200" cy="637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*.do </a:t>
              </a:r>
              <a:r>
                <a:rPr lang="ko-KR" altLang="en-US" dirty="0" err="1"/>
                <a:t>서블릿</a:t>
              </a:r>
              <a:endParaRPr lang="ko-KR" altLang="en-US" dirty="0"/>
            </a:p>
          </p:txBody>
        </p:sp>
        <p:cxnSp>
          <p:nvCxnSpPr>
            <p:cNvPr id="18" name="직선 화살표 연결선 17"/>
            <p:cNvCxnSpPr>
              <a:stCxn id="14" idx="3"/>
              <a:endCxn id="17" idx="1"/>
            </p:cNvCxnSpPr>
            <p:nvPr/>
          </p:nvCxnSpPr>
          <p:spPr>
            <a:xfrm>
              <a:off x="7952511" y="5070763"/>
              <a:ext cx="1385454" cy="411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6" idx="3"/>
              <a:endCxn id="17" idx="1"/>
            </p:cNvCxnSpPr>
            <p:nvPr/>
          </p:nvCxnSpPr>
          <p:spPr>
            <a:xfrm flipV="1">
              <a:off x="7952511" y="5482253"/>
              <a:ext cx="1385454" cy="341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9337964" y="2212366"/>
              <a:ext cx="1727201" cy="637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/Hello </a:t>
              </a:r>
              <a:r>
                <a:rPr lang="ko-KR" altLang="en-US" dirty="0" err="1"/>
                <a:t>서블릿</a:t>
              </a:r>
              <a:endParaRPr lang="ko-KR" altLang="en-US" dirty="0"/>
            </a:p>
          </p:txBody>
        </p:sp>
        <p:cxnSp>
          <p:nvCxnSpPr>
            <p:cNvPr id="24" name="직선 화살표 연결선 23"/>
            <p:cNvCxnSpPr>
              <a:stCxn id="8" idx="3"/>
              <a:endCxn id="22" idx="1"/>
            </p:cNvCxnSpPr>
            <p:nvPr/>
          </p:nvCxnSpPr>
          <p:spPr>
            <a:xfrm flipV="1">
              <a:off x="7952511" y="2531021"/>
              <a:ext cx="1385453" cy="4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1099129" y="2969492"/>
              <a:ext cx="6853382" cy="637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http://localhost:8181/jsp_21_1_ex1_memberex/World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337964" y="2965130"/>
              <a:ext cx="1727201" cy="637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/World </a:t>
              </a:r>
              <a:r>
                <a:rPr lang="ko-KR" altLang="en-US" dirty="0" err="1"/>
                <a:t>서블릿</a:t>
              </a:r>
              <a:endParaRPr lang="ko-KR" altLang="en-US" dirty="0"/>
            </a:p>
          </p:txBody>
        </p:sp>
        <p:cxnSp>
          <p:nvCxnSpPr>
            <p:cNvPr id="27" name="직선 화살표 연결선 26"/>
            <p:cNvCxnSpPr>
              <a:stCxn id="25" idx="3"/>
              <a:endCxn id="26" idx="1"/>
            </p:cNvCxnSpPr>
            <p:nvPr/>
          </p:nvCxnSpPr>
          <p:spPr>
            <a:xfrm flipV="1">
              <a:off x="7952511" y="3283785"/>
              <a:ext cx="1385453" cy="4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662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25-2.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kern="1200" baseline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FrontController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패턴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(</a:t>
            </a:r>
            <a:r>
              <a:rPr lang="ko-KR" altLang="en-US" sz="1600" b="1" kern="1200" baseline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서브렛</a:t>
            </a:r>
            <a:r>
              <a:rPr lang="ko-KR" altLang="en-US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 하나로 모든 요청을 처리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)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클라이언트의 다양한 요청을 한곳으로 집중시켜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개발 및 유지보수에 효율성을 극대화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(jsp_25_2_ex1_frontex)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905162" y="1842326"/>
            <a:ext cx="7500970" cy="4040672"/>
            <a:chOff x="905162" y="1842326"/>
            <a:chExt cx="7500970" cy="4040672"/>
          </a:xfrm>
        </p:grpSpPr>
        <p:sp>
          <p:nvSpPr>
            <p:cNvPr id="4" name="직사각형 3"/>
            <p:cNvSpPr/>
            <p:nvPr/>
          </p:nvSpPr>
          <p:spPr>
            <a:xfrm>
              <a:off x="905163" y="1842326"/>
              <a:ext cx="1690255" cy="461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요청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05162" y="2440392"/>
              <a:ext cx="1690255" cy="461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요청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05162" y="3038458"/>
              <a:ext cx="1690255" cy="461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요청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236298" y="1842326"/>
              <a:ext cx="2138224" cy="461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요청</a:t>
              </a:r>
              <a:r>
                <a:rPr lang="en-US" altLang="ko-KR" dirty="0"/>
                <a:t>1 </a:t>
              </a:r>
              <a:r>
                <a:rPr lang="ko-KR" altLang="en-US" dirty="0"/>
                <a:t>처리 </a:t>
              </a:r>
              <a:r>
                <a:rPr lang="ko-KR" altLang="en-US" dirty="0" err="1"/>
                <a:t>서블릿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36298" y="2440392"/>
              <a:ext cx="2138224" cy="461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요청</a:t>
              </a:r>
              <a:r>
                <a:rPr lang="en-US" altLang="ko-KR" dirty="0"/>
                <a:t>2 </a:t>
              </a:r>
              <a:r>
                <a:rPr lang="ko-KR" altLang="en-US" dirty="0"/>
                <a:t>처리 </a:t>
              </a:r>
              <a:r>
                <a:rPr lang="ko-KR" altLang="en-US" dirty="0" err="1"/>
                <a:t>서블릿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36298" y="3038458"/>
              <a:ext cx="2138224" cy="461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요청</a:t>
              </a:r>
              <a:r>
                <a:rPr lang="en-US" altLang="ko-KR" dirty="0"/>
                <a:t>3 </a:t>
              </a:r>
              <a:r>
                <a:rPr lang="ko-KR" altLang="en-US" dirty="0"/>
                <a:t>처리 </a:t>
              </a:r>
              <a:r>
                <a:rPr lang="ko-KR" altLang="en-US" dirty="0" err="1"/>
                <a:t>서블릿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866191" y="2429052"/>
              <a:ext cx="1539941" cy="461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DAO </a:t>
              </a:r>
              <a:endParaRPr lang="ko-KR" altLang="en-US" dirty="0"/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2660073" y="2068945"/>
              <a:ext cx="576225" cy="4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2660072" y="2671301"/>
              <a:ext cx="576225" cy="4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2660072" y="3259825"/>
              <a:ext cx="576225" cy="4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5439178" y="2659961"/>
              <a:ext cx="1427013" cy="7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5374522" y="2073235"/>
              <a:ext cx="1491669" cy="586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5374522" y="2659961"/>
              <a:ext cx="1491669" cy="609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905162" y="4225048"/>
              <a:ext cx="7500970" cy="1657950"/>
              <a:chOff x="905162" y="4225048"/>
              <a:chExt cx="7500970" cy="165795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905163" y="4225048"/>
                <a:ext cx="1690255" cy="4618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요청</a:t>
                </a:r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905162" y="4823114"/>
                <a:ext cx="1690255" cy="4618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요청</a:t>
                </a:r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905162" y="5421180"/>
                <a:ext cx="1690255" cy="4618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요청</a:t>
                </a:r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3236298" y="4450705"/>
                <a:ext cx="2905884" cy="11939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모든 요청을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처리하는</a:t>
                </a:r>
                <a:r>
                  <a:rPr lang="en-US" altLang="ko-KR" dirty="0"/>
                  <a:t> </a:t>
                </a:r>
                <a:r>
                  <a:rPr lang="ko-KR" altLang="en-US" dirty="0" err="1"/>
                  <a:t>서블릿</a:t>
                </a:r>
                <a:endParaRPr lang="ko-KR" altLang="en-US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866191" y="4816789"/>
                <a:ext cx="1539941" cy="4618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DAO </a:t>
                </a:r>
                <a:endParaRPr lang="ko-KR" altLang="en-US" dirty="0"/>
              </a:p>
            </p:txBody>
          </p:sp>
          <p:cxnSp>
            <p:nvCxnSpPr>
              <p:cNvPr id="35" name="직선 화살표 연결선 34"/>
              <p:cNvCxnSpPr/>
              <p:nvPr/>
            </p:nvCxnSpPr>
            <p:spPr>
              <a:xfrm>
                <a:off x="2660072" y="5054023"/>
                <a:ext cx="576225" cy="42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/>
              <p:nvPr/>
            </p:nvCxnSpPr>
            <p:spPr>
              <a:xfrm>
                <a:off x="6206838" y="5048052"/>
                <a:ext cx="576225" cy="42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/>
              <p:cNvCxnSpPr>
                <a:endCxn id="31" idx="1"/>
              </p:cNvCxnSpPr>
              <p:nvPr/>
            </p:nvCxnSpPr>
            <p:spPr>
              <a:xfrm>
                <a:off x="2627743" y="4450705"/>
                <a:ext cx="608555" cy="5969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/>
              <p:nvPr/>
            </p:nvCxnSpPr>
            <p:spPr>
              <a:xfrm flipV="1">
                <a:off x="2595415" y="5056168"/>
                <a:ext cx="640882" cy="5980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Box 10"/>
          <p:cNvSpPr txBox="1"/>
          <p:nvPr/>
        </p:nvSpPr>
        <p:spPr>
          <a:xfrm>
            <a:off x="5679424" y="1893880"/>
            <a:ext cx="3542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url</a:t>
            </a:r>
            <a:r>
              <a:rPr lang="en-US" altLang="ko-KR" dirty="0"/>
              <a:t>-pattern</a:t>
            </a:r>
            <a:r>
              <a:rPr lang="ko-KR" altLang="en-US" dirty="0"/>
              <a:t>중 디렉토리 패턴방식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2523" y="5882998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확장자 패턴 방식</a:t>
            </a:r>
            <a:r>
              <a:rPr lang="en-US" altLang="ko-KR" dirty="0"/>
              <a:t>(*.do)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91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25-3.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Command 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패턴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(</a:t>
            </a:r>
            <a:r>
              <a:rPr lang="ko-KR" altLang="en-US" sz="1600" b="1" kern="1200" baseline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서브렛은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하나로 처리하며 요청을 </a:t>
            </a:r>
            <a:r>
              <a:rPr lang="ko-KR" altLang="en-US" sz="1600" b="1" kern="1200" baseline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서브렛에서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처리하지 않고 각각의 클래스로 처리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)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클라이언트로부터 받은 요청들에 대해서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 err="1">
                <a:latin typeface="+mn-ea"/>
              </a:rPr>
              <a:t>서블릿이</a:t>
            </a:r>
            <a:r>
              <a:rPr lang="ko-KR" altLang="en-US" sz="1100" dirty="0">
                <a:latin typeface="+mn-ea"/>
              </a:rPr>
              <a:t> 작업을 직접 처리 하지 않고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해당 클래스가 처리하도록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(jsp_25_3_ex1_commex)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905161" y="1703521"/>
            <a:ext cx="10616980" cy="4633165"/>
            <a:chOff x="905161" y="1703521"/>
            <a:chExt cx="10616980" cy="4633165"/>
          </a:xfrm>
        </p:grpSpPr>
        <p:sp>
          <p:nvSpPr>
            <p:cNvPr id="6" name="직사각형 5"/>
            <p:cNvSpPr/>
            <p:nvPr/>
          </p:nvSpPr>
          <p:spPr>
            <a:xfrm>
              <a:off x="905163" y="1703521"/>
              <a:ext cx="1690255" cy="461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요청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05162" y="2301587"/>
              <a:ext cx="1690255" cy="461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요청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05162" y="2899653"/>
              <a:ext cx="1690255" cy="461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요청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36298" y="1929178"/>
              <a:ext cx="2905884" cy="1193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모든 요청을</a:t>
              </a:r>
              <a:endParaRPr lang="en-US" altLang="ko-KR" dirty="0"/>
            </a:p>
            <a:p>
              <a:pPr algn="ctr"/>
              <a:r>
                <a:rPr lang="ko-KR" altLang="en-US" dirty="0"/>
                <a:t>직접 처리하는</a:t>
              </a:r>
              <a:r>
                <a:rPr lang="en-US" altLang="ko-KR" dirty="0"/>
                <a:t> </a:t>
              </a:r>
              <a:r>
                <a:rPr lang="ko-KR" altLang="en-US" dirty="0" err="1"/>
                <a:t>서블릿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866191" y="2295262"/>
              <a:ext cx="1539941" cy="461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DAO </a:t>
              </a:r>
              <a:endParaRPr lang="ko-KR" altLang="en-US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2660072" y="2532496"/>
              <a:ext cx="576225" cy="4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6206838" y="2526525"/>
              <a:ext cx="576225" cy="4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endCxn id="9" idx="1"/>
            </p:cNvCxnSpPr>
            <p:nvPr/>
          </p:nvCxnSpPr>
          <p:spPr>
            <a:xfrm>
              <a:off x="2627743" y="1929178"/>
              <a:ext cx="608555" cy="596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V="1">
              <a:off x="2595415" y="2534641"/>
              <a:ext cx="640882" cy="598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/>
            <p:cNvGrpSpPr/>
            <p:nvPr/>
          </p:nvGrpSpPr>
          <p:grpSpPr>
            <a:xfrm>
              <a:off x="905161" y="3499391"/>
              <a:ext cx="10616980" cy="2837295"/>
              <a:chOff x="905161" y="3499391"/>
              <a:chExt cx="10616980" cy="2837295"/>
            </a:xfrm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6941575" y="3499391"/>
                <a:ext cx="2538885" cy="2837295"/>
              </a:xfrm>
              <a:prstGeom prst="roundRect">
                <a:avLst>
                  <a:gd name="adj" fmla="val 12279"/>
                </a:avLst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905162" y="4043788"/>
                <a:ext cx="1690255" cy="4618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요청</a:t>
                </a:r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05161" y="4641854"/>
                <a:ext cx="1690255" cy="4618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요청</a:t>
                </a:r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905161" y="5239920"/>
                <a:ext cx="1690255" cy="4618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요청</a:t>
                </a:r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236296" y="4269445"/>
                <a:ext cx="3413885" cy="11939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모든 요청을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직접 처리하지 않는</a:t>
                </a:r>
                <a:r>
                  <a:rPr lang="en-US" altLang="ko-KR" dirty="0"/>
                  <a:t> </a:t>
                </a:r>
                <a:r>
                  <a:rPr lang="ko-KR" altLang="en-US" dirty="0" err="1"/>
                  <a:t>서블릿</a:t>
                </a:r>
                <a:endParaRPr lang="ko-KR" altLang="en-US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9982200" y="4635529"/>
                <a:ext cx="1539941" cy="4618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DAO </a:t>
                </a:r>
                <a:endParaRPr lang="ko-KR" altLang="en-US" dirty="0"/>
              </a:p>
            </p:txBody>
          </p:sp>
          <p:cxnSp>
            <p:nvCxnSpPr>
              <p:cNvPr id="21" name="직선 화살표 연결선 20"/>
              <p:cNvCxnSpPr/>
              <p:nvPr/>
            </p:nvCxnSpPr>
            <p:spPr>
              <a:xfrm>
                <a:off x="2660071" y="4872763"/>
                <a:ext cx="576225" cy="42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>
                <a:off x="9339642" y="4859490"/>
                <a:ext cx="576225" cy="42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/>
              <p:cNvCxnSpPr>
                <a:endCxn id="19" idx="1"/>
              </p:cNvCxnSpPr>
              <p:nvPr/>
            </p:nvCxnSpPr>
            <p:spPr>
              <a:xfrm>
                <a:off x="2627742" y="4269445"/>
                <a:ext cx="608554" cy="5969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/>
              <p:nvPr/>
            </p:nvCxnSpPr>
            <p:spPr>
              <a:xfrm flipV="1">
                <a:off x="2595414" y="4874908"/>
                <a:ext cx="640882" cy="5980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직사각형 25"/>
              <p:cNvSpPr/>
              <p:nvPr/>
            </p:nvSpPr>
            <p:spPr>
              <a:xfrm>
                <a:off x="7132257" y="4038536"/>
                <a:ext cx="2141052" cy="4618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요청</a:t>
                </a:r>
                <a:r>
                  <a:rPr lang="en-US" altLang="ko-KR" dirty="0"/>
                  <a:t>1 </a:t>
                </a:r>
                <a:r>
                  <a:rPr lang="ko-KR" altLang="en-US" dirty="0"/>
                  <a:t>처리 클래스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7132257" y="4643999"/>
                <a:ext cx="2141052" cy="4618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요청</a:t>
                </a:r>
                <a:r>
                  <a:rPr lang="en-US" altLang="ko-KR" dirty="0"/>
                  <a:t>2 </a:t>
                </a:r>
                <a:r>
                  <a:rPr lang="ko-KR" altLang="en-US" dirty="0"/>
                  <a:t>처리 클래스</a:t>
                </a: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132257" y="5249462"/>
                <a:ext cx="2141052" cy="4618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요청</a:t>
                </a:r>
                <a:r>
                  <a:rPr lang="en-US" altLang="ko-KR" dirty="0"/>
                  <a:t>3 </a:t>
                </a:r>
                <a:r>
                  <a:rPr lang="ko-KR" altLang="en-US" dirty="0"/>
                  <a:t>처리 클래스</a:t>
                </a:r>
              </a:p>
            </p:txBody>
          </p:sp>
          <p:cxnSp>
            <p:nvCxnSpPr>
              <p:cNvPr id="30" name="직선 화살표 연결선 29"/>
              <p:cNvCxnSpPr>
                <a:endCxn id="28" idx="1"/>
              </p:cNvCxnSpPr>
              <p:nvPr/>
            </p:nvCxnSpPr>
            <p:spPr>
              <a:xfrm>
                <a:off x="6650181" y="4874908"/>
                <a:ext cx="4820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>
                <a:stCxn id="19" idx="3"/>
                <a:endCxn id="26" idx="1"/>
              </p:cNvCxnSpPr>
              <p:nvPr/>
            </p:nvCxnSpPr>
            <p:spPr>
              <a:xfrm flipV="1">
                <a:off x="6650181" y="4269445"/>
                <a:ext cx="482076" cy="5969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/>
              <p:cNvCxnSpPr>
                <a:stCxn id="19" idx="3"/>
                <a:endCxn id="29" idx="1"/>
              </p:cNvCxnSpPr>
              <p:nvPr/>
            </p:nvCxnSpPr>
            <p:spPr>
              <a:xfrm>
                <a:off x="6650181" y="4866439"/>
                <a:ext cx="482076" cy="6139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7619420" y="3559160"/>
                <a:ext cx="11667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latin typeface="+mn-ea"/>
                  </a:rPr>
                  <a:t>interface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3012495" y="5642390"/>
            <a:ext cx="4119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요청을</a:t>
            </a:r>
            <a:r>
              <a:rPr lang="en-US" altLang="ko-KR" dirty="0"/>
              <a:t> </a:t>
            </a:r>
            <a:r>
              <a:rPr lang="ko-KR" altLang="en-US" dirty="0"/>
              <a:t>분류만 하고 처리는</a:t>
            </a:r>
            <a:br>
              <a:rPr lang="en-US" altLang="ko-KR" dirty="0"/>
            </a:br>
            <a:r>
              <a:rPr lang="en-US" altLang="ko-KR" dirty="0"/>
              <a:t>command</a:t>
            </a:r>
            <a:r>
              <a:rPr lang="ko-KR" altLang="en-US" dirty="0"/>
              <a:t>패키지로 넘겨줌</a:t>
            </a:r>
            <a:br>
              <a:rPr lang="en-US" altLang="ko-KR" dirty="0"/>
            </a:br>
            <a:r>
              <a:rPr lang="en-US" altLang="ko-KR" dirty="0"/>
              <a:t>command</a:t>
            </a:r>
            <a:r>
              <a:rPr lang="ko-KR" altLang="en-US" dirty="0"/>
              <a:t>패키지에는 각각의 요청을 처리하는 클래스들이 있음</a:t>
            </a:r>
          </a:p>
        </p:txBody>
      </p:sp>
    </p:spTree>
    <p:extLst>
      <p:ext uri="{BB962C8B-B14F-4D97-AF65-F5344CB8AC3E}">
        <p14:creationId xmlns:p14="http://schemas.microsoft.com/office/powerpoint/2010/main" val="292594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5330</TotalTime>
  <Words>308</Words>
  <Application>Microsoft Office PowerPoint</Application>
  <PresentationFormat>와이드스크린</PresentationFormat>
  <Paragraphs>57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310-10</cp:lastModifiedBy>
  <cp:revision>1384</cp:revision>
  <dcterms:created xsi:type="dcterms:W3CDTF">2014-12-01T08:37:15Z</dcterms:created>
  <dcterms:modified xsi:type="dcterms:W3CDTF">2022-02-14T05:15:31Z</dcterms:modified>
</cp:coreProperties>
</file>