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5" r:id="rId2"/>
    <p:sldId id="28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26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포워딩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(Forwarding)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포워딩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(Forwarding)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RequestDispatcher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HttpServletResponse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26-1.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RequestDispatcher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0341" y="2024192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RequestDispatcher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922776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서블릿</a:t>
            </a:r>
            <a:r>
              <a:rPr lang="ko-KR" altLang="en-US" sz="1100" dirty="0">
                <a:latin typeface="+mn-ea"/>
              </a:rPr>
              <a:t> 또는 </a:t>
            </a:r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에서 요청을 받은 후 다른 </a:t>
            </a:r>
            <a:r>
              <a:rPr lang="ko-KR" altLang="en-US" sz="1100" dirty="0" err="1">
                <a:latin typeface="+mn-ea"/>
              </a:rPr>
              <a:t>콤포넌트로</a:t>
            </a:r>
            <a:r>
              <a:rPr lang="ko-KR" altLang="en-US" sz="1100" dirty="0">
                <a:latin typeface="+mn-ea"/>
              </a:rPr>
              <a:t> 요청을 위임 할 수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그리고 이러한 위임 방법에는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개의 클래스를 이용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하나는 </a:t>
            </a:r>
            <a:r>
              <a:rPr lang="en-US" altLang="ko-KR" sz="1100" dirty="0" err="1">
                <a:latin typeface="+mn-ea"/>
              </a:rPr>
              <a:t>RequestDispatcher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 이고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또하나는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RequestDispatcher</a:t>
            </a:r>
            <a:r>
              <a:rPr lang="ko-KR" altLang="en-US" sz="1100" dirty="0">
                <a:latin typeface="+mn-ea"/>
              </a:rPr>
              <a:t>클래스의 경우 요청 받은 요청객체</a:t>
            </a:r>
            <a:r>
              <a:rPr lang="en-US" altLang="ko-KR" sz="1100" dirty="0">
                <a:latin typeface="+mn-ea"/>
              </a:rPr>
              <a:t>(request)</a:t>
            </a:r>
            <a:r>
              <a:rPr lang="ko-KR" altLang="en-US" sz="1100" dirty="0">
                <a:latin typeface="+mn-ea"/>
              </a:rPr>
              <a:t>를 위임하는 </a:t>
            </a:r>
            <a:r>
              <a:rPr lang="ko-KR" altLang="en-US" sz="1100" dirty="0" err="1">
                <a:latin typeface="+mn-ea"/>
              </a:rPr>
              <a:t>컴표넌트에</a:t>
            </a:r>
            <a:r>
              <a:rPr lang="ko-KR" altLang="en-US" sz="1100" dirty="0">
                <a:latin typeface="+mn-ea"/>
              </a:rPr>
              <a:t> 동일하게 전달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(jsp_26_1_ex1_forwardingex)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02329" y="3398978"/>
            <a:ext cx="9265448" cy="1256148"/>
            <a:chOff x="1302329" y="3398978"/>
            <a:chExt cx="9265448" cy="1256148"/>
          </a:xfrm>
        </p:grpSpPr>
        <p:sp>
          <p:nvSpPr>
            <p:cNvPr id="9" name="TextBox 8"/>
            <p:cNvSpPr txBox="1"/>
            <p:nvPr/>
          </p:nvSpPr>
          <p:spPr>
            <a:xfrm>
              <a:off x="3600906" y="3572275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요청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(request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2329" y="3398979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웹브라우저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92944" y="339897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요청받은</a:t>
              </a:r>
              <a:endParaRPr lang="en-US" altLang="ko-KR" dirty="0"/>
            </a:p>
            <a:p>
              <a:pPr algn="ctr"/>
              <a:r>
                <a:rPr lang="ko-KR" altLang="en-US" dirty="0"/>
                <a:t>컴포넌트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517306" y="339897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위임받은</a:t>
              </a:r>
              <a:endParaRPr lang="en-US" altLang="ko-KR" dirty="0"/>
            </a:p>
            <a:p>
              <a:pPr algn="ctr"/>
              <a:r>
                <a:rPr lang="ko-KR" altLang="en-US" dirty="0"/>
                <a:t>컴포넌트</a:t>
              </a:r>
            </a:p>
          </p:txBody>
        </p:sp>
        <p:cxnSp>
          <p:nvCxnSpPr>
            <p:cNvPr id="21" name="직선 화살표 연결선 20"/>
            <p:cNvCxnSpPr>
              <a:stCxn id="8" idx="3"/>
              <a:endCxn id="28" idx="1"/>
            </p:cNvCxnSpPr>
            <p:nvPr/>
          </p:nvCxnSpPr>
          <p:spPr>
            <a:xfrm flipV="1">
              <a:off x="3352800" y="4027052"/>
              <a:ext cx="16401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9" idx="1"/>
            </p:cNvCxnSpPr>
            <p:nvPr/>
          </p:nvCxnSpPr>
          <p:spPr>
            <a:xfrm>
              <a:off x="7043415" y="4027052"/>
              <a:ext cx="1473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08394" y="3572275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요청 위임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(request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51000" y="5860915"/>
            <a:ext cx="8831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RequestDispatcher</a:t>
            </a:r>
            <a:r>
              <a:rPr lang="en-US" altLang="ko-KR" dirty="0"/>
              <a:t> dispatcher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("/</a:t>
            </a:r>
            <a:r>
              <a:rPr lang="en-US" altLang="ko-KR" dirty="0" err="1"/>
              <a:t>dispacherJsp.jsp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dispatcher.forward</a:t>
            </a:r>
            <a:r>
              <a:rPr lang="en-US" altLang="ko-KR" dirty="0"/>
              <a:t>(request, response);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8709" y="4749752"/>
            <a:ext cx="3883489" cy="106689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40F2A2-5D14-4831-8DE0-BC274AF3561F}"/>
              </a:ext>
            </a:extLst>
          </p:cNvPr>
          <p:cNvCxnSpPr/>
          <p:nvPr/>
        </p:nvCxnSpPr>
        <p:spPr>
          <a:xfrm flipV="1">
            <a:off x="8882743" y="5695406"/>
            <a:ext cx="174171" cy="1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8552A-2D36-449D-A575-452C37BD289F}"/>
              </a:ext>
            </a:extLst>
          </p:cNvPr>
          <p:cNvSpPr txBox="1"/>
          <p:nvPr/>
        </p:nvSpPr>
        <p:spPr>
          <a:xfrm>
            <a:off x="8610600" y="5296511"/>
            <a:ext cx="2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이동할 주소</a:t>
            </a:r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26-2.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HttpServletResponse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2128706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HttpServletResponse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414779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1425" y="1098759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RequestDispatcher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클래스와 동일하게 요청을 위임하는 클래스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RequestDispatcher</a:t>
            </a:r>
            <a:r>
              <a:rPr lang="en-US" altLang="ko-KR" sz="1100" dirty="0">
                <a:latin typeface="+mn-ea"/>
              </a:rPr>
              <a:t>  </a:t>
            </a:r>
            <a:r>
              <a:rPr lang="ko-KR" altLang="en-US" sz="1100" dirty="0">
                <a:latin typeface="+mn-ea"/>
              </a:rPr>
              <a:t>클래스와 차이점은 요청 받은 요청객체를 위임 받은 컴포넌트에 전달 하는 것이 아닌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새로운 요청객체를 생성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(jsp_26_2_ex1_forwardingex)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02328" y="2890981"/>
            <a:ext cx="8075233" cy="3310986"/>
            <a:chOff x="1302328" y="2890981"/>
            <a:chExt cx="8075233" cy="3310986"/>
          </a:xfrm>
        </p:grpSpPr>
        <p:sp>
          <p:nvSpPr>
            <p:cNvPr id="9" name="TextBox 8"/>
            <p:cNvSpPr txBox="1"/>
            <p:nvPr/>
          </p:nvSpPr>
          <p:spPr>
            <a:xfrm>
              <a:off x="4164329" y="2925736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요청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(request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2329" y="2890982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웹브라우저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8179" y="2890981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요청받은</a:t>
              </a:r>
              <a:endParaRPr lang="en-US" altLang="ko-KR" dirty="0"/>
            </a:p>
            <a:p>
              <a:pPr algn="ctr"/>
              <a:r>
                <a:rPr lang="ko-KR" altLang="en-US" dirty="0"/>
                <a:t>컴포넌트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02328" y="4945820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위임받은</a:t>
              </a:r>
              <a:endParaRPr lang="en-US" altLang="ko-KR" dirty="0"/>
            </a:p>
            <a:p>
              <a:pPr algn="ctr"/>
              <a:r>
                <a:rPr lang="ko-KR" altLang="en-US" dirty="0"/>
                <a:t>컴포넌트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352800" y="3380514"/>
              <a:ext cx="26653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233629" y="3064278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요청 위임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(request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3352800" y="3639134"/>
              <a:ext cx="2665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23402" y="3685463"/>
              <a:ext cx="1225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응답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(response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995055" y="4147128"/>
              <a:ext cx="0" cy="79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2669309" y="4147128"/>
              <a:ext cx="0" cy="79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9008" y="4346154"/>
              <a:ext cx="1225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응답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en-US" altLang="ko-KR" sz="1200" dirty="0">
                  <a:latin typeface="+mn-ea"/>
                </a:rPr>
                <a:t>(response </a:t>
              </a:r>
              <a:r>
                <a:rPr lang="ko-KR" altLang="en-US" sz="1200" dirty="0">
                  <a:latin typeface="+mn-ea"/>
                </a:rPr>
                <a:t>객체</a:t>
              </a:r>
              <a:r>
                <a:rPr lang="en-US" altLang="ko-KR" sz="1200" dirty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11425" y="4338348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요청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(request </a:t>
            </a:r>
            <a:r>
              <a:rPr lang="ko-KR" altLang="en-US" sz="1200" dirty="0">
                <a:latin typeface="+mn-ea"/>
              </a:rPr>
              <a:t>객체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96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197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1401</cp:revision>
  <dcterms:created xsi:type="dcterms:W3CDTF">2014-12-01T08:37:15Z</dcterms:created>
  <dcterms:modified xsi:type="dcterms:W3CDTF">2022-02-14T05:20:34Z</dcterms:modified>
</cp:coreProperties>
</file>