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handoutMasterIdLst>
    <p:handoutMasterId r:id="rId11"/>
  </p:handoutMasterIdLst>
  <p:sldIdLst>
    <p:sldId id="287" r:id="rId3"/>
    <p:sldId id="282" r:id="rId4"/>
    <p:sldId id="283" r:id="rId5"/>
    <p:sldId id="284" r:id="rId6"/>
    <p:sldId id="285" r:id="rId7"/>
    <p:sldId id="286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1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9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15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3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9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96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74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16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스프링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MVC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게시판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27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43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37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56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0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28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4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28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Command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DTO(Data Transfer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DAO(Data Access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161" y="2091624"/>
            <a:ext cx="7328740" cy="43452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FrontController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클라이언트의 요청을 받는 역할을 하는 </a:t>
            </a:r>
            <a:r>
              <a:rPr lang="en-US" altLang="ko-KR" sz="1100" dirty="0">
                <a:latin typeface="+mn-ea"/>
              </a:rPr>
              <a:t>Controller</a:t>
            </a:r>
            <a:r>
              <a:rPr lang="ko-KR" altLang="en-US" sz="1100" dirty="0">
                <a:latin typeface="+mn-ea"/>
              </a:rPr>
              <a:t>를 만들어 봅니다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en-US" altLang="ko-KR" sz="1100" dirty="0" err="1">
                <a:latin typeface="+mn-ea"/>
              </a:rPr>
              <a:t>BFrontController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ko-KR" altLang="en-US" sz="1100" dirty="0">
                <a:latin typeface="+mn-ea"/>
              </a:rPr>
              <a:t>전체적인 예제는 </a:t>
            </a:r>
            <a:r>
              <a:rPr lang="en-US" altLang="ko-KR" sz="1100" dirty="0">
                <a:latin typeface="+mn-ea"/>
              </a:rPr>
              <a:t>jsp_27_1_ex1_mvcboardex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com.javalec.ex.frontcontroller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 err="1">
                <a:latin typeface="+mn-ea"/>
              </a:rPr>
              <a:t>클래스명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BFrontController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3698" y="4917991"/>
            <a:ext cx="2579596" cy="76944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‘write.do’</a:t>
            </a:r>
            <a:r>
              <a:rPr lang="ko-KR" altLang="en-US" sz="1100" dirty="0">
                <a:latin typeface="+mn-ea"/>
              </a:rPr>
              <a:t> 요청이 들어오면 해당 </a:t>
            </a:r>
            <a:r>
              <a:rPr lang="en-US" altLang="ko-KR" sz="1100" dirty="0">
                <a:latin typeface="+mn-ea"/>
              </a:rPr>
              <a:t>Command</a:t>
            </a:r>
            <a:r>
              <a:rPr lang="ko-KR" altLang="en-US" sz="1100" dirty="0">
                <a:latin typeface="+mn-ea"/>
              </a:rPr>
              <a:t>를 생성하여 적절한 </a:t>
            </a:r>
            <a:r>
              <a:rPr lang="ko-KR" altLang="en-US" sz="1100" dirty="0" err="1">
                <a:latin typeface="+mn-ea"/>
              </a:rPr>
              <a:t>로직을</a:t>
            </a:r>
            <a:r>
              <a:rPr lang="ko-KR" altLang="en-US" sz="1100" dirty="0">
                <a:latin typeface="+mn-ea"/>
              </a:rPr>
              <a:t> 실행 후 </a:t>
            </a:r>
            <a:r>
              <a:rPr lang="en-US" altLang="ko-KR" sz="1100" dirty="0">
                <a:latin typeface="+mn-ea"/>
              </a:rPr>
              <a:t>‘list.do’ </a:t>
            </a:r>
            <a:r>
              <a:rPr lang="ko-KR" altLang="en-US" sz="1100" dirty="0">
                <a:latin typeface="+mn-ea"/>
              </a:rPr>
              <a:t>페이지로 </a:t>
            </a:r>
            <a:r>
              <a:rPr lang="ko-KR" altLang="en-US" sz="1100" dirty="0" err="1">
                <a:latin typeface="+mn-ea"/>
              </a:rPr>
              <a:t>포워딩</a:t>
            </a:r>
            <a:r>
              <a:rPr lang="ko-KR" altLang="en-US" sz="1100" dirty="0">
                <a:latin typeface="+mn-ea"/>
              </a:rPr>
              <a:t>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37" idx="1"/>
          </p:cNvCxnSpPr>
          <p:nvPr/>
        </p:nvCxnSpPr>
        <p:spPr>
          <a:xfrm flipH="1">
            <a:off x="4651132" y="5302712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3698" y="4249073"/>
            <a:ext cx="257959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웹브라우저에서</a:t>
            </a:r>
            <a:r>
              <a:rPr lang="ko-KR" altLang="en-US" sz="1100" dirty="0">
                <a:latin typeface="+mn-ea"/>
              </a:rPr>
              <a:t> 글쓰기 </a:t>
            </a:r>
            <a:r>
              <a:rPr lang="en-US" altLang="ko-KR" sz="1100" dirty="0">
                <a:latin typeface="+mn-ea"/>
              </a:rPr>
              <a:t>UI</a:t>
            </a:r>
            <a:r>
              <a:rPr lang="ko-KR" altLang="en-US" sz="1100" dirty="0">
                <a:latin typeface="+mn-ea"/>
              </a:rPr>
              <a:t>화면 입니다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651132" y="4379877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991" y="4383607"/>
            <a:ext cx="5446568" cy="201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991" y="2086207"/>
            <a:ext cx="5077376" cy="1716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Command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Command </a:t>
            </a:r>
            <a:r>
              <a:rPr lang="ko-KR" altLang="en-US" sz="1100" dirty="0">
                <a:latin typeface="+mn-ea"/>
              </a:rPr>
              <a:t>인터페이스를 이용해서 </a:t>
            </a:r>
            <a:r>
              <a:rPr lang="en-US" altLang="ko-KR" sz="1100" dirty="0">
                <a:latin typeface="+mn-ea"/>
              </a:rPr>
              <a:t>Command </a:t>
            </a:r>
            <a:r>
              <a:rPr lang="ko-KR" altLang="en-US" sz="1100" dirty="0">
                <a:latin typeface="+mn-ea"/>
              </a:rPr>
              <a:t>클래스들을 만듭니다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com.javalec.ex.command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Command </a:t>
            </a:r>
            <a:r>
              <a:rPr lang="ko-KR" altLang="en-US" sz="1100" dirty="0">
                <a:latin typeface="+mn-ea"/>
              </a:rPr>
              <a:t>인터페이스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BCommand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Write Command </a:t>
            </a:r>
            <a:r>
              <a:rPr lang="ko-KR" altLang="en-US" sz="1100" dirty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BWriteCommand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6712" y="5701956"/>
            <a:ext cx="2494085" cy="430887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베이스와 연결하여 사용자가 입력한 내용을 </a:t>
            </a:r>
            <a:r>
              <a:rPr lang="en-US" altLang="ko-KR" sz="1100" dirty="0">
                <a:latin typeface="+mn-ea"/>
              </a:rPr>
              <a:t>DB</a:t>
            </a:r>
            <a:r>
              <a:rPr lang="ko-KR" altLang="en-US" sz="1100" dirty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Insert </a:t>
            </a:r>
            <a:r>
              <a:rPr lang="ko-KR" altLang="en-US" sz="1100" dirty="0">
                <a:latin typeface="+mn-ea"/>
              </a:rPr>
              <a:t>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47353" y="3254481"/>
            <a:ext cx="792726" cy="2787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913239" y="6002038"/>
            <a:ext cx="3313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1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005" y="1915088"/>
            <a:ext cx="7840414" cy="2093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DTO(Data Transfer Object)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베이스의 </a:t>
            </a:r>
            <a:r>
              <a:rPr lang="ko-KR" altLang="en-US" sz="1100" dirty="0" err="1">
                <a:latin typeface="+mn-ea"/>
              </a:rPr>
              <a:t>테이터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DTO</a:t>
            </a:r>
            <a:r>
              <a:rPr lang="ko-KR" altLang="en-US" sz="1100" dirty="0">
                <a:latin typeface="+mn-ea"/>
              </a:rPr>
              <a:t>객체를 만듭니다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com.javalec.ex.dto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DTO </a:t>
            </a:r>
            <a:r>
              <a:rPr lang="ko-KR" altLang="en-US" sz="1100" dirty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BDto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075" y="5288083"/>
            <a:ext cx="1150372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Getter, Setter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146324" y="5418888"/>
            <a:ext cx="77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930" y="4892775"/>
            <a:ext cx="1905000" cy="1333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60198" y="2570544"/>
            <a:ext cx="146008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생성자</a:t>
            </a:r>
            <a:r>
              <a:rPr lang="ko-KR" altLang="en-US" sz="1100" dirty="0">
                <a:latin typeface="+mn-ea"/>
              </a:rPr>
              <a:t> 및 속성 설정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0052" y="2701349"/>
            <a:ext cx="556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2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9153" y="2065766"/>
            <a:ext cx="5611091" cy="2121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28-4.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DAO(Data Access Object)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베이스에 연결하여 필요한 </a:t>
            </a:r>
            <a:r>
              <a:rPr lang="ko-KR" altLang="en-US" sz="1100" dirty="0" err="1">
                <a:latin typeface="+mn-ea"/>
              </a:rPr>
              <a:t>로직을</a:t>
            </a:r>
            <a:r>
              <a:rPr lang="ko-KR" altLang="en-US" sz="1100" dirty="0">
                <a:latin typeface="+mn-ea"/>
              </a:rPr>
              <a:t> 수행하는 </a:t>
            </a:r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클래스를 만듭니다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패키지 </a:t>
            </a:r>
            <a:r>
              <a:rPr lang="en-US" altLang="ko-KR" sz="1100" dirty="0" err="1">
                <a:latin typeface="+mn-ea"/>
              </a:rPr>
              <a:t>com.javalec.ex.dao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DTO </a:t>
            </a:r>
            <a:r>
              <a:rPr lang="ko-KR" altLang="en-US" sz="1100" dirty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BDao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88830" y="5118805"/>
            <a:ext cx="2507223" cy="600164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DBCP</a:t>
            </a:r>
            <a:r>
              <a:rPr lang="ko-KR" altLang="en-US" sz="1100" dirty="0">
                <a:latin typeface="+mn-ea"/>
              </a:rPr>
              <a:t>로부터 </a:t>
            </a:r>
            <a:r>
              <a:rPr lang="en-US" altLang="ko-KR" sz="1100" dirty="0">
                <a:latin typeface="+mn-ea"/>
              </a:rPr>
              <a:t>Connection</a:t>
            </a:r>
            <a:r>
              <a:rPr lang="ko-KR" altLang="en-US" sz="1100" dirty="0">
                <a:latin typeface="+mn-ea"/>
              </a:rPr>
              <a:t>을 얻고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데이터 베이스와 관련한 필요한 작업을 시작 합니다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034116" y="5418888"/>
            <a:ext cx="265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4465" y="2570544"/>
            <a:ext cx="2104103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생성자에서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DBCP</a:t>
            </a:r>
            <a:r>
              <a:rPr lang="ko-KR" altLang="en-US" sz="1100" dirty="0">
                <a:latin typeface="+mn-ea"/>
              </a:rPr>
              <a:t>를 만듭니다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912078" y="2701349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135" y="4366662"/>
            <a:ext cx="4117005" cy="2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8423" y="3166851"/>
            <a:ext cx="4101260" cy="14248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740" y="2297311"/>
            <a:ext cx="4943475" cy="3648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28-5.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View </a:t>
            </a:r>
            <a:r>
              <a:rPr lang="ko-KR" altLang="en-US" sz="1600" b="1" dirty="0">
                <a:latin typeface="+mn-ea"/>
              </a:rPr>
              <a:t>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클라이언트의 요청에 대해서 </a:t>
            </a:r>
            <a:r>
              <a:rPr lang="en-US" altLang="ko-KR" sz="1100" dirty="0" err="1">
                <a:latin typeface="+mn-ea"/>
              </a:rPr>
              <a:t>FrontController</a:t>
            </a:r>
            <a:r>
              <a:rPr lang="ko-KR" altLang="en-US" sz="1100" dirty="0">
                <a:latin typeface="+mn-ea"/>
              </a:rPr>
              <a:t>에서 작업을 분기하고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해당 </a:t>
            </a:r>
            <a:r>
              <a:rPr lang="en-US" altLang="ko-KR" sz="1100" dirty="0">
                <a:latin typeface="+mn-ea"/>
              </a:rPr>
              <a:t>Command</a:t>
            </a:r>
            <a:r>
              <a:rPr lang="ko-KR" altLang="en-US" sz="1100" dirty="0">
                <a:latin typeface="+mn-ea"/>
              </a:rPr>
              <a:t>클래스가 작동하여 </a:t>
            </a:r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를 이용한 데이터 베이스 작업을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DAO</a:t>
            </a:r>
            <a:r>
              <a:rPr lang="ko-KR" altLang="en-US" sz="1100" dirty="0">
                <a:latin typeface="+mn-ea"/>
              </a:rPr>
              <a:t>클래스의 결과물로 </a:t>
            </a:r>
            <a:r>
              <a:rPr lang="en-US" altLang="ko-KR" sz="1100" dirty="0">
                <a:latin typeface="+mn-ea"/>
              </a:rPr>
              <a:t>DTO</a:t>
            </a:r>
            <a:r>
              <a:rPr lang="ko-KR" altLang="en-US" sz="1100" dirty="0">
                <a:latin typeface="+mn-ea"/>
              </a:rPr>
              <a:t>객체가 </a:t>
            </a:r>
            <a:r>
              <a:rPr lang="en-US" altLang="ko-KR" sz="1100" dirty="0">
                <a:latin typeface="+mn-ea"/>
              </a:rPr>
              <a:t>View(.</a:t>
            </a:r>
            <a:r>
              <a:rPr lang="en-US" altLang="ko-KR" sz="1100" dirty="0" err="1">
                <a:latin typeface="+mn-ea"/>
              </a:rPr>
              <a:t>jsp</a:t>
            </a:r>
            <a:r>
              <a:rPr lang="ko-KR" altLang="en-US" sz="1100" dirty="0">
                <a:latin typeface="+mn-ea"/>
              </a:rPr>
              <a:t>페이지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로 전달되며</a:t>
            </a:r>
            <a:r>
              <a:rPr lang="en-US" altLang="ko-KR" sz="1100" dirty="0">
                <a:latin typeface="+mn-ea"/>
              </a:rPr>
              <a:t>, View</a:t>
            </a:r>
            <a:r>
              <a:rPr lang="ko-KR" altLang="en-US" sz="1100" dirty="0">
                <a:latin typeface="+mn-ea"/>
              </a:rPr>
              <a:t>에서는 클라이언트의 요청에 대한 응답으로 화면</a:t>
            </a:r>
            <a:r>
              <a:rPr lang="en-US" altLang="ko-KR" sz="1100" dirty="0">
                <a:latin typeface="+mn-ea"/>
              </a:rPr>
              <a:t>(UI)</a:t>
            </a:r>
            <a:r>
              <a:rPr lang="ko-KR" altLang="en-US" sz="1100" dirty="0">
                <a:latin typeface="+mn-ea"/>
              </a:rPr>
              <a:t>를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구성하여 출력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View </a:t>
            </a:r>
            <a:r>
              <a:rPr lang="ko-KR" altLang="en-US" sz="1100" dirty="0">
                <a:latin typeface="+mn-ea"/>
              </a:rPr>
              <a:t>파일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list.jsp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726215" y="3156155"/>
            <a:ext cx="550606" cy="143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5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7ED37-DDEF-4DB7-963E-342CD9877B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6589" y="197346"/>
            <a:ext cx="1152625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 table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 primary key,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varchar2(20),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btitle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VARCHAR2(100),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bContent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varchar2(300),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date default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sysdate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bHit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 default 0,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bGroup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bStep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number(4)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 sequence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mvc_board_seq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nocache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insert into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mvc_board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bId,bName,b_Title,bContent,bHit,bGroup,bStep,bIndent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values(mvc_board_seq.nextval,'kook','title1','title content1',0,mvc_board_seq.currval,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0,0);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commit;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//bid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게시판 번호로서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primary key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사용하여 중복 안되게 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//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bdate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게시판 등록 성공 시간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bgroup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댓글 그룹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bstep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은 댓글의 순차 표시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bindent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들여쓰기 표시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bhit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조회수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08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446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1495</cp:revision>
  <dcterms:created xsi:type="dcterms:W3CDTF">2014-12-01T08:37:15Z</dcterms:created>
  <dcterms:modified xsi:type="dcterms:W3CDTF">2022-02-14T08:55:25Z</dcterms:modified>
</cp:coreProperties>
</file>