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84" r:id="rId2"/>
    <p:sldId id="281" r:id="rId3"/>
    <p:sldId id="282" r:id="rId4"/>
    <p:sldId id="283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39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27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pPr/>
              <a:t>2022-02-10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pPr/>
              <a:t>2022-02-10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pPr/>
              <a:t>2022-02-10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pPr/>
              <a:t>2022-02-10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pPr/>
              <a:t>2022-02-10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pPr/>
              <a:t>2022-02-10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pPr/>
              <a:t>2022-02-10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pPr/>
              <a:t>2022-02-10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pPr/>
              <a:t>2022-02-10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pPr/>
              <a:t>2022-02-10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950926" y="176272"/>
            <a:ext cx="362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15</a:t>
            </a:r>
            <a:r>
              <a:rPr lang="ko-KR" altLang="en-US" sz="160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1600" kern="1200" baseline="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</a:t>
            </a:r>
            <a:r>
              <a:rPr lang="ko-KR" altLang="en-US" sz="1600" kern="1200" baseline="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예외 페이지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pPr/>
              <a:t>2022-02-10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pPr/>
              <a:t>2022-02-10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pPr/>
              <a:t>2022-02-10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15</a:t>
            </a:r>
            <a:r>
              <a:rPr lang="ko-KR" altLang="en-US" sz="2000" spc="-150" dirty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. </a:t>
            </a:r>
            <a:r>
              <a:rPr lang="ko-KR" altLang="en-US" sz="2000" spc="-150" dirty="0">
                <a:solidFill>
                  <a:srgbClr val="0070C0"/>
                </a:solidFill>
                <a:latin typeface="+mj-ea"/>
                <a:ea typeface="+mj-ea"/>
              </a:rPr>
              <a:t>예외 페이지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예외 페이지의 필요성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page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지시자를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이용한 예외 처리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web.xml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파일을 이용한 예외 처리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15-1.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</a:rPr>
              <a:t>예외 페이지의 필요성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JAVA</a:t>
            </a:r>
            <a:r>
              <a:rPr lang="ko-KR" altLang="en-US" sz="1100" dirty="0">
                <a:latin typeface="+mn-ea"/>
              </a:rPr>
              <a:t>언어에서 아마도 예외처리에 대해서 사전 학습을 했을 것 입니다</a:t>
            </a:r>
            <a:r>
              <a:rPr lang="en-US" altLang="ko-KR" sz="1100" dirty="0">
                <a:latin typeface="+mn-ea"/>
              </a:rPr>
              <a:t>. JSP, Servlet</a:t>
            </a:r>
            <a:r>
              <a:rPr lang="ko-KR" altLang="en-US" sz="1100" dirty="0">
                <a:latin typeface="+mn-ea"/>
              </a:rPr>
              <a:t>에서도 예외가 발생 할 수 있습니다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ko-KR" altLang="en-US" sz="1100" dirty="0">
                <a:latin typeface="+mn-ea"/>
              </a:rPr>
              <a:t>예외적인 상황이 발생했을 경우 </a:t>
            </a:r>
            <a:r>
              <a:rPr lang="ko-KR" altLang="en-US" sz="1100" dirty="0" err="1">
                <a:latin typeface="+mn-ea"/>
              </a:rPr>
              <a:t>웹컨테이너</a:t>
            </a:r>
            <a:r>
              <a:rPr lang="en-US" altLang="ko-KR" sz="1100" dirty="0">
                <a:latin typeface="+mn-ea"/>
              </a:rPr>
              <a:t>(</a:t>
            </a:r>
            <a:r>
              <a:rPr lang="ko-KR" altLang="en-US" sz="1100" dirty="0" err="1">
                <a:latin typeface="+mn-ea"/>
              </a:rPr>
              <a:t>톰캣</a:t>
            </a:r>
            <a:r>
              <a:rPr lang="en-US" altLang="ko-KR" sz="1100" dirty="0">
                <a:latin typeface="+mn-ea"/>
              </a:rPr>
              <a:t>)</a:t>
            </a:r>
            <a:r>
              <a:rPr lang="ko-KR" altLang="en-US" sz="1100" dirty="0">
                <a:latin typeface="+mn-ea"/>
              </a:rPr>
              <a:t>에서 제공되는 기본적인 예외 페이지가 보여 진다면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사용자로 하여금 뭔가 불쾌한 느낌이 들면서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다시는 해당 사이트에 접속하려 들지 않을 것 입니다</a:t>
            </a:r>
            <a:r>
              <a:rPr lang="en-US" altLang="ko-KR" sz="1100" dirty="0">
                <a:latin typeface="+mn-ea"/>
              </a:rPr>
              <a:t>. </a:t>
            </a:r>
            <a:r>
              <a:rPr lang="ko-KR" altLang="en-US" sz="1100" dirty="0">
                <a:latin typeface="+mn-ea"/>
              </a:rPr>
              <a:t>따라서 약간은 다소 딱딱한 에러 페이지를 보다 친근한 느낌이 느껴지는 페이지로 유도 할 수 있습니다</a:t>
            </a:r>
            <a:r>
              <a:rPr lang="en-US" altLang="ko-KR" sz="1100" dirty="0">
                <a:latin typeface="+mn-ea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5041" y="2063050"/>
            <a:ext cx="4838953" cy="370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549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6433572" y="1505526"/>
            <a:ext cx="4920228" cy="2807855"/>
          </a:xfrm>
          <a:prstGeom prst="roundRect">
            <a:avLst>
              <a:gd name="adj" fmla="val 6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38463" y="1505527"/>
            <a:ext cx="4920228" cy="2807855"/>
          </a:xfrm>
          <a:prstGeom prst="roundRect">
            <a:avLst>
              <a:gd name="adj" fmla="val 6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15-2.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</a:rPr>
              <a:t>page</a:t>
            </a:r>
            <a:r>
              <a:rPr lang="ko-KR" altLang="en-US" sz="1600" b="1" dirty="0" err="1">
                <a:latin typeface="+mn-ea"/>
              </a:rPr>
              <a:t>지시자를</a:t>
            </a:r>
            <a:r>
              <a:rPr lang="ko-KR" altLang="en-US" sz="1600" b="1" dirty="0">
                <a:latin typeface="+mn-ea"/>
              </a:rPr>
              <a:t> 이용한 예외 처리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0708" y="1914813"/>
            <a:ext cx="3952875" cy="5715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0708" y="2774228"/>
            <a:ext cx="1666875" cy="8477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46096" y="1838613"/>
            <a:ext cx="3248025" cy="6477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446096" y="2817043"/>
            <a:ext cx="3095625" cy="400050"/>
          </a:xfrm>
          <a:prstGeom prst="rect">
            <a:avLst/>
          </a:prstGeom>
        </p:spPr>
      </p:pic>
      <p:cxnSp>
        <p:nvCxnSpPr>
          <p:cNvPr id="13" name="직선 화살표 연결선 12"/>
          <p:cNvCxnSpPr>
            <a:stCxn id="10" idx="3"/>
            <a:endCxn id="12" idx="1"/>
          </p:cNvCxnSpPr>
          <p:nvPr/>
        </p:nvCxnSpPr>
        <p:spPr>
          <a:xfrm flipV="1">
            <a:off x="5458691" y="2909454"/>
            <a:ext cx="9748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40653" y="4470492"/>
            <a:ext cx="376459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>
                <a:latin typeface="+mn-ea"/>
              </a:rPr>
              <a:t>예외 발생 가능성이 있는 페이지</a:t>
            </a:r>
            <a:br>
              <a:rPr lang="en-US" altLang="ko-KR" sz="1100">
                <a:latin typeface="+mn-ea"/>
              </a:rPr>
            </a:br>
            <a:r>
              <a:rPr lang="en-US" altLang="ko-KR" sz="1100">
                <a:latin typeface="+mn-ea"/>
              </a:rPr>
              <a:t>@page</a:t>
            </a:r>
            <a:r>
              <a:rPr lang="ko-KR" altLang="en-US" sz="1100">
                <a:latin typeface="+mn-ea"/>
              </a:rPr>
              <a:t>지시자 태그에 </a:t>
            </a:r>
            <a:r>
              <a:rPr lang="en-US" altLang="ko-KR" sz="1100">
                <a:latin typeface="+mn-ea"/>
              </a:rPr>
              <a:t>errorPage</a:t>
            </a:r>
            <a:r>
              <a:rPr lang="ko-KR" altLang="en-US" sz="1100">
                <a:latin typeface="+mn-ea"/>
              </a:rPr>
              <a:t>속성에</a:t>
            </a:r>
            <a:endParaRPr lang="en-US" altLang="ko-KR" sz="1100">
              <a:latin typeface="+mn-ea"/>
            </a:endParaRPr>
          </a:p>
          <a:p>
            <a:pPr algn="ctr"/>
            <a:r>
              <a:rPr lang="ko-KR" altLang="en-US" sz="1100">
                <a:latin typeface="+mn-ea"/>
              </a:rPr>
              <a:t>에러를</a:t>
            </a:r>
            <a:r>
              <a:rPr lang="en-US" altLang="ko-KR" sz="1100">
                <a:latin typeface="+mn-ea"/>
              </a:rPr>
              <a:t> </a:t>
            </a:r>
            <a:r>
              <a:rPr lang="ko-KR" altLang="en-US" sz="1100">
                <a:latin typeface="+mn-ea"/>
              </a:rPr>
              <a:t>처리하는 </a:t>
            </a:r>
            <a:r>
              <a:rPr lang="en-US" altLang="ko-KR" sz="1100">
                <a:latin typeface="+mn-ea"/>
              </a:rPr>
              <a:t>jsp </a:t>
            </a:r>
            <a:r>
              <a:rPr lang="ko-KR" altLang="en-US" sz="1100">
                <a:latin typeface="+mn-ea"/>
              </a:rPr>
              <a:t>페이지 주소를 적어줌</a:t>
            </a:r>
            <a:endParaRPr lang="en-US" altLang="ko-KR" sz="1100" dirty="0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968749" y="4507209"/>
            <a:ext cx="33850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>
                <a:latin typeface="+mn-ea"/>
              </a:rPr>
              <a:t>예외를 처리하는  페이지</a:t>
            </a:r>
            <a:br>
              <a:rPr lang="en-US" altLang="ko-KR" sz="1100">
                <a:latin typeface="+mn-ea"/>
              </a:rPr>
            </a:br>
            <a:r>
              <a:rPr lang="en-US" altLang="ko-KR" sz="1100">
                <a:latin typeface="+mn-ea"/>
              </a:rPr>
              <a:t>@page</a:t>
            </a:r>
            <a:r>
              <a:rPr lang="ko-KR" altLang="en-US" sz="1100">
                <a:latin typeface="+mn-ea"/>
              </a:rPr>
              <a:t>지시자에 </a:t>
            </a:r>
            <a:r>
              <a:rPr lang="en-US" altLang="ko-KR" sz="1100">
                <a:latin typeface="+mn-ea"/>
              </a:rPr>
              <a:t>isErrorPage=“true”</a:t>
            </a:r>
          </a:p>
          <a:p>
            <a:pPr algn="ctr"/>
            <a:r>
              <a:rPr lang="ko-KR" altLang="en-US" sz="1100">
                <a:latin typeface="+mn-ea"/>
              </a:rPr>
              <a:t>속성을 표시</a:t>
            </a:r>
            <a:endParaRPr lang="en-US" altLang="ko-KR" sz="1100">
              <a:latin typeface="+mn-ea"/>
            </a:endParaRPr>
          </a:p>
          <a:p>
            <a:pPr algn="ctr"/>
            <a:r>
              <a:rPr lang="ko-KR" altLang="en-US" sz="1100">
                <a:latin typeface="+mn-ea"/>
              </a:rPr>
              <a:t>응답 상태를 정상처리</a:t>
            </a:r>
            <a:br>
              <a:rPr lang="en-US" altLang="ko-KR" sz="1100">
                <a:latin typeface="+mn-ea"/>
              </a:rPr>
            </a:br>
            <a:r>
              <a:rPr lang="en-US" altLang="ko-KR" sz="1100">
                <a:latin typeface="+mn-ea"/>
              </a:rPr>
              <a:t>200</a:t>
            </a:r>
            <a:r>
              <a:rPr lang="ko-KR" altLang="en-US" sz="1100">
                <a:latin typeface="+mn-ea"/>
              </a:rPr>
              <a:t>상태는 정상 상태</a:t>
            </a:r>
            <a:endParaRPr lang="en-US" altLang="ko-KR" sz="1100">
              <a:latin typeface="+mn-ea"/>
            </a:endParaRPr>
          </a:p>
          <a:p>
            <a:pPr algn="ctr"/>
            <a:r>
              <a:rPr lang="en-US" altLang="ko-KR" sz="1100">
                <a:latin typeface="+mn-ea"/>
              </a:rPr>
              <a:t>Exception.getMessage()</a:t>
            </a:r>
            <a:r>
              <a:rPr lang="ko-KR" altLang="en-US" sz="1100">
                <a:latin typeface="+mn-ea"/>
              </a:rPr>
              <a:t>로 예외 내용을 반환</a:t>
            </a:r>
            <a:endParaRPr lang="en-US" altLang="ko-KR" sz="1100" dirty="0">
              <a:latin typeface="+mn-ea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3768432" y="4599915"/>
            <a:ext cx="4341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77008" y="1120620"/>
            <a:ext cx="1920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(jsp_15_2_ex1_exceptionex)</a:t>
            </a:r>
          </a:p>
        </p:txBody>
      </p:sp>
    </p:spTree>
    <p:extLst>
      <p:ext uri="{BB962C8B-B14F-4D97-AF65-F5344CB8AC3E}">
        <p14:creationId xmlns:p14="http://schemas.microsoft.com/office/powerpoint/2010/main" val="1770539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15-3.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</a:rPr>
              <a:t>web.xml</a:t>
            </a:r>
            <a:r>
              <a:rPr lang="ko-KR" altLang="en-US" sz="1600" b="1" dirty="0">
                <a:latin typeface="+mn-ea"/>
              </a:rPr>
              <a:t>파일을 이용한 예외 처리</a:t>
            </a: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예외발생가능 페이지에 에러페이지 설정 필요 없음</a:t>
            </a:r>
            <a:r>
              <a:rPr lang="en-US" altLang="ko-KR" sz="1600" b="1" dirty="0">
                <a:latin typeface="+mn-ea"/>
              </a:rPr>
              <a:t>)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77008" y="1120620"/>
            <a:ext cx="1920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(jsp_15_3_ex1_exceptionex)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4970" y="2037195"/>
            <a:ext cx="3705225" cy="22479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794325" y="2526484"/>
            <a:ext cx="3437792" cy="261610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404</a:t>
            </a:r>
            <a:r>
              <a:rPr lang="ko-KR" altLang="en-US" sz="1100" dirty="0">
                <a:latin typeface="+mn-ea"/>
              </a:rPr>
              <a:t>에러 발생시 </a:t>
            </a:r>
            <a:r>
              <a:rPr lang="en-US" altLang="ko-KR" sz="1100" dirty="0">
                <a:latin typeface="+mn-ea"/>
              </a:rPr>
              <a:t>error404.jsp  </a:t>
            </a:r>
            <a:r>
              <a:rPr lang="ko-KR" altLang="en-US" sz="1100" dirty="0">
                <a:latin typeface="+mn-ea"/>
              </a:rPr>
              <a:t>페이지로 이동</a:t>
            </a:r>
            <a:endParaRPr lang="en-US" altLang="ko-KR" sz="1100" dirty="0"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94325" y="3717456"/>
            <a:ext cx="3437792" cy="261610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500</a:t>
            </a:r>
            <a:r>
              <a:rPr lang="ko-KR" altLang="en-US" sz="1100" dirty="0">
                <a:latin typeface="+mn-ea"/>
              </a:rPr>
              <a:t>에러 발생시 </a:t>
            </a:r>
            <a:r>
              <a:rPr lang="en-US" altLang="ko-KR" sz="1100" dirty="0">
                <a:latin typeface="+mn-ea"/>
              </a:rPr>
              <a:t>error500.jsp  </a:t>
            </a:r>
            <a:r>
              <a:rPr lang="ko-KR" altLang="en-US" sz="1100" dirty="0">
                <a:latin typeface="+mn-ea"/>
              </a:rPr>
              <a:t>페이지로 이동</a:t>
            </a:r>
            <a:endParaRPr lang="en-US" altLang="ko-KR" sz="1100" dirty="0">
              <a:latin typeface="+mn-ea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4434349" y="2657289"/>
            <a:ext cx="3599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4434349" y="3848261"/>
            <a:ext cx="3599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578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3383</TotalTime>
  <Words>202</Words>
  <Application>Microsoft Office PowerPoint</Application>
  <PresentationFormat>와이드스크린</PresentationFormat>
  <Paragraphs>22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310-10</cp:lastModifiedBy>
  <cp:revision>898</cp:revision>
  <dcterms:created xsi:type="dcterms:W3CDTF">2014-12-01T08:37:15Z</dcterms:created>
  <dcterms:modified xsi:type="dcterms:W3CDTF">2022-02-10T02:15:37Z</dcterms:modified>
</cp:coreProperties>
</file>