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4" r:id="rId2"/>
    <p:sldId id="281" r:id="rId3"/>
    <p:sldId id="282" r:id="rId4"/>
    <p:sldId id="28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16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자바 빈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16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자바 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빈 이란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빈 만들기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빈 관련 액션 태그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useBean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getProperty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setProperty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/>
              <a:t>Lecturer</a:t>
            </a:r>
            <a:r>
              <a:rPr lang="en-US" altLang="ko-KR" sz="1200" dirty="0"/>
              <a:t>  Kim </a:t>
            </a:r>
            <a:r>
              <a:rPr lang="en-US" altLang="ko-KR" sz="1200" dirty="0" err="1"/>
              <a:t>Myoung</a:t>
            </a:r>
            <a:r>
              <a:rPr lang="en-US" altLang="ko-KR" sz="1200" dirty="0"/>
              <a:t>-Ho</a:t>
            </a:r>
          </a:p>
          <a:p>
            <a:pPr algn="r"/>
            <a:r>
              <a:rPr lang="en-US" altLang="ko-KR" sz="1200" i="1" dirty="0"/>
              <a:t>Nickname</a:t>
            </a:r>
            <a:r>
              <a:rPr lang="en-US" altLang="ko-KR" sz="1200" dirty="0"/>
              <a:t>  </a:t>
            </a:r>
            <a:r>
              <a:rPr lang="ko-KR" altLang="en-US" sz="1200" dirty="0" err="1"/>
              <a:t>블스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16-1</a:t>
            </a:r>
            <a:r>
              <a:rPr lang="en-US" altLang="ko-KR" sz="1600" b="1" kern="120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kern="1200" baseline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>
                <a:latin typeface="+mn-ea"/>
              </a:rPr>
              <a:t>빈</a:t>
            </a:r>
            <a:r>
              <a:rPr lang="en-US" altLang="ko-KR" sz="1600" b="1">
                <a:latin typeface="+mn-ea"/>
              </a:rPr>
              <a:t>(bean)</a:t>
            </a:r>
            <a:r>
              <a:rPr lang="ko-KR" altLang="en-US" sz="1600" b="1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이란</a:t>
            </a:r>
            <a:r>
              <a:rPr lang="en-US" altLang="ko-KR" sz="1600" b="1" dirty="0">
                <a:latin typeface="+mn-ea"/>
              </a:rPr>
              <a:t>?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반복적인 작업을 효율적으로 하기 위해 빈을 사용 합니다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빈이란</a:t>
            </a:r>
            <a:r>
              <a:rPr lang="en-US" altLang="ko-KR" sz="1100" dirty="0">
                <a:latin typeface="+mn-ea"/>
              </a:rPr>
              <a:t>? JAVA</a:t>
            </a:r>
            <a:r>
              <a:rPr lang="ko-KR" altLang="en-US" sz="1100" dirty="0">
                <a:latin typeface="+mn-ea"/>
              </a:rPr>
              <a:t>언어의 데이터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속성</a:t>
            </a:r>
            <a:r>
              <a:rPr lang="en-US" altLang="ko-KR" sz="1100" dirty="0">
                <a:latin typeface="+mn-ea"/>
              </a:rPr>
              <a:t>,</a:t>
            </a:r>
            <a:r>
              <a:rPr lang="ko-KR" altLang="en-US" sz="1100" dirty="0" err="1">
                <a:latin typeface="+mn-ea"/>
              </a:rPr>
              <a:t>멤버변수</a:t>
            </a:r>
            <a:r>
              <a:rPr lang="en-US" altLang="ko-KR" sz="1100" dirty="0">
                <a:latin typeface="+mn-ea"/>
              </a:rPr>
              <a:t>)</a:t>
            </a:r>
            <a:r>
              <a:rPr lang="ko-KR" altLang="en-US" sz="1100" dirty="0">
                <a:latin typeface="+mn-ea"/>
              </a:rPr>
              <a:t>와 기능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 err="1">
                <a:latin typeface="+mn-ea"/>
              </a:rPr>
              <a:t>메소드</a:t>
            </a:r>
            <a:r>
              <a:rPr lang="en-US" altLang="ko-KR" sz="1100" dirty="0">
                <a:latin typeface="+mn-ea"/>
              </a:rPr>
              <a:t>,</a:t>
            </a:r>
            <a:r>
              <a:rPr lang="en-US" altLang="ko-KR" sz="1100" dirty="0" err="1">
                <a:latin typeface="+mn-ea"/>
              </a:rPr>
              <a:t>set,get</a:t>
            </a:r>
            <a:r>
              <a:rPr lang="ko-KR" altLang="en-US" sz="1100" dirty="0">
                <a:latin typeface="+mn-ea"/>
              </a:rPr>
              <a:t>메서드</a:t>
            </a:r>
            <a:r>
              <a:rPr lang="en-US" altLang="ko-KR" sz="1100" dirty="0">
                <a:latin typeface="+mn-ea"/>
              </a:rPr>
              <a:t>)</a:t>
            </a:r>
            <a:r>
              <a:rPr lang="ko-KR" altLang="en-US" sz="1100" dirty="0">
                <a:latin typeface="+mn-ea"/>
              </a:rPr>
              <a:t>으로 이루어진 클래스 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 err="1">
                <a:latin typeface="+mn-ea"/>
              </a:rPr>
              <a:t>jsp</a:t>
            </a:r>
            <a:r>
              <a:rPr lang="ko-KR" altLang="en-US" sz="1100" dirty="0">
                <a:latin typeface="+mn-ea"/>
              </a:rPr>
              <a:t>페이지를 만들고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액션태그를 이용하여 빈을 사용 합니다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그리고 빈의 내부 데이터를 처리 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008" y="2257311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16-2.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빈 만들기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 err="1">
                <a:latin typeface="+mn-ea"/>
              </a:rPr>
              <a:t>데이터객체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ko-KR" altLang="en-US" sz="1600" b="1" dirty="0" err="1">
                <a:latin typeface="+mn-ea"/>
              </a:rPr>
              <a:t>멤버변수와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 err="1">
                <a:latin typeface="+mn-ea"/>
              </a:rPr>
              <a:t>setter,getter</a:t>
            </a:r>
            <a:r>
              <a:rPr lang="ko-KR" altLang="en-US" sz="1600" b="1" dirty="0">
                <a:latin typeface="+mn-ea"/>
              </a:rPr>
              <a:t>메서드로 구성되는 클래스</a:t>
            </a:r>
            <a:r>
              <a:rPr lang="en-US" altLang="ko-KR" sz="1600" b="1" dirty="0">
                <a:latin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77008" y="2604938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7008" y="2614012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JAVA</a:t>
            </a:r>
            <a:r>
              <a:rPr lang="ko-KR" altLang="en-US" sz="1100" dirty="0">
                <a:latin typeface="+mn-ea"/>
              </a:rPr>
              <a:t>언어를 학습 하면서 데이터 객체를 많이 만들어본 경험이 있을 것 입니다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데이터 객체에는 데이터가 있어 그에 해당하는  </a:t>
            </a:r>
            <a:r>
              <a:rPr lang="en-US" altLang="ko-KR" sz="1100" dirty="0">
                <a:latin typeface="+mn-ea"/>
              </a:rPr>
              <a:t>getter</a:t>
            </a:r>
            <a:r>
              <a:rPr lang="ko-KR" altLang="en-US" sz="1100" dirty="0">
                <a:latin typeface="+mn-ea"/>
              </a:rPr>
              <a:t>와 </a:t>
            </a:r>
            <a:r>
              <a:rPr lang="en-US" altLang="ko-KR" sz="1100" dirty="0">
                <a:latin typeface="+mn-ea"/>
              </a:rPr>
              <a:t>setter</a:t>
            </a:r>
            <a:r>
              <a:rPr lang="ko-KR" altLang="en-US" sz="1100" dirty="0">
                <a:latin typeface="+mn-ea"/>
              </a:rPr>
              <a:t>가 있습니다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빈을 만든다는 것은 데이터 객체를 만들기 위한 클래스를 만드는 것 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(jsp_16_2_ex1_beanex)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3502" y="3447731"/>
            <a:ext cx="48721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package </a:t>
            </a:r>
            <a:r>
              <a:rPr lang="en-US" altLang="ko-KR" sz="1100" b="1" dirty="0" err="1"/>
              <a:t>com.javalex.ex</a:t>
            </a:r>
            <a:r>
              <a:rPr lang="en-US" altLang="ko-KR" sz="1100" b="1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public class Student {</a:t>
            </a:r>
          </a:p>
          <a:p>
            <a:endParaRPr lang="ko-KR" altLang="en-US" sz="1100" dirty="0"/>
          </a:p>
          <a:p>
            <a:pPr lvl="1"/>
            <a:r>
              <a:rPr lang="en-US" altLang="ko-KR" sz="1100" b="1" dirty="0"/>
              <a:t>private String name;</a:t>
            </a:r>
          </a:p>
          <a:p>
            <a:pPr lvl="1"/>
            <a:r>
              <a:rPr lang="en-US" altLang="ko-KR" sz="1100" b="1" dirty="0"/>
              <a:t>private 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age;</a:t>
            </a:r>
          </a:p>
          <a:p>
            <a:pPr lvl="1"/>
            <a:r>
              <a:rPr lang="en-US" altLang="ko-KR" sz="1100" b="1" dirty="0"/>
              <a:t>private 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grade;</a:t>
            </a:r>
          </a:p>
          <a:p>
            <a:pPr lvl="1"/>
            <a:r>
              <a:rPr lang="en-US" altLang="ko-KR" sz="1100" b="1" dirty="0"/>
              <a:t>private 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studentNum</a:t>
            </a:r>
            <a:r>
              <a:rPr lang="en-US" altLang="ko-KR" sz="1100" b="1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public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Student() {</a:t>
            </a:r>
          </a:p>
          <a:p>
            <a:endParaRPr lang="en-US" altLang="ko-KR" sz="1100" b="1" dirty="0"/>
          </a:p>
          <a:p>
            <a:r>
              <a:rPr lang="en-US" altLang="ko-KR" sz="1100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1318" y="3447731"/>
            <a:ext cx="266243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public String </a:t>
            </a:r>
            <a:r>
              <a:rPr lang="en-US" altLang="ko-KR" sz="1100" b="1" dirty="0" err="1"/>
              <a:t>getName</a:t>
            </a:r>
            <a:r>
              <a:rPr lang="en-US" altLang="ko-KR" sz="1100" b="1" dirty="0"/>
              <a:t>() {</a:t>
            </a:r>
          </a:p>
          <a:p>
            <a:r>
              <a:rPr lang="en-US" altLang="ko-KR" sz="1100" b="1" dirty="0"/>
              <a:t>return name;</a:t>
            </a:r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public void </a:t>
            </a:r>
            <a:r>
              <a:rPr lang="en-US" altLang="ko-KR" sz="1100" b="1" dirty="0" err="1"/>
              <a:t>setName</a:t>
            </a:r>
            <a:r>
              <a:rPr lang="en-US" altLang="ko-KR" sz="1100" b="1" dirty="0"/>
              <a:t>(String name) {</a:t>
            </a:r>
          </a:p>
          <a:p>
            <a:r>
              <a:rPr lang="en-US" altLang="ko-KR" sz="1100" b="1" dirty="0"/>
              <a:t>this.name = name;</a:t>
            </a:r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public 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getAge</a:t>
            </a:r>
            <a:r>
              <a:rPr lang="en-US" altLang="ko-KR" sz="1100" b="1" dirty="0"/>
              <a:t>() {</a:t>
            </a:r>
          </a:p>
          <a:p>
            <a:r>
              <a:rPr lang="en-US" altLang="ko-KR" sz="1100" b="1" dirty="0"/>
              <a:t>return age;</a:t>
            </a:r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public void </a:t>
            </a:r>
            <a:r>
              <a:rPr lang="en-US" altLang="ko-KR" sz="1100" b="1" dirty="0" err="1"/>
              <a:t>setAge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age) {</a:t>
            </a:r>
          </a:p>
          <a:p>
            <a:r>
              <a:rPr lang="en-US" altLang="ko-KR" sz="1100" b="1" dirty="0" err="1"/>
              <a:t>this.age</a:t>
            </a:r>
            <a:r>
              <a:rPr lang="en-US" altLang="ko-KR" sz="1100" b="1" dirty="0"/>
              <a:t> = age;</a:t>
            </a:r>
          </a:p>
          <a:p>
            <a:r>
              <a:rPr lang="en-US" altLang="ko-KR" sz="11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414682" y="3456698"/>
            <a:ext cx="914400" cy="2546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03311" y="4138863"/>
            <a:ext cx="723556" cy="2546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95217" y="4814873"/>
            <a:ext cx="723556" cy="2546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301198" y="5476257"/>
            <a:ext cx="617575" cy="2546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4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16-3.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빈 관련 액션 태그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-US" altLang="ko-KR" sz="1600" b="1" dirty="0" err="1">
                <a:latin typeface="+mn-ea"/>
              </a:rPr>
              <a:t>useBean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en-US" altLang="ko-KR" sz="1600" b="1" dirty="0" err="1">
                <a:latin typeface="+mn-ea"/>
              </a:rPr>
              <a:t>setProperty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en-US" altLang="ko-KR" sz="1600" b="1" dirty="0" err="1">
                <a:latin typeface="+mn-ea"/>
              </a:rPr>
              <a:t>getProperty</a:t>
            </a:r>
            <a:r>
              <a:rPr lang="en-US" altLang="ko-KR" sz="1600" b="1" dirty="0">
                <a:latin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08" y="1809225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useBean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30798" y="2076007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액션태그 중에서 </a:t>
            </a:r>
            <a:r>
              <a:rPr lang="en-US" altLang="ko-KR" sz="1100" dirty="0">
                <a:latin typeface="+mn-ea"/>
              </a:rPr>
              <a:t>Bean</a:t>
            </a:r>
            <a:r>
              <a:rPr lang="ko-KR" altLang="en-US" sz="1100" dirty="0">
                <a:latin typeface="+mn-ea"/>
              </a:rPr>
              <a:t>관련한 태그가 있습니다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주로 데이터를 업데이트하고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얻어오는 역할을 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0798" y="2090148"/>
            <a:ext cx="10089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특정 </a:t>
            </a:r>
            <a:r>
              <a:rPr lang="en-US" altLang="ko-KR" sz="1100" dirty="0">
                <a:latin typeface="+mn-ea"/>
              </a:rPr>
              <a:t>Bean</a:t>
            </a:r>
            <a:r>
              <a:rPr lang="ko-KR" altLang="en-US" sz="1100" dirty="0">
                <a:latin typeface="+mn-ea"/>
              </a:rPr>
              <a:t>을 사용한다고 명시 할 때 사용 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91222" y="2501544"/>
            <a:ext cx="10029180" cy="3421483"/>
            <a:chOff x="791222" y="2501544"/>
            <a:chExt cx="10029180" cy="3421483"/>
          </a:xfrm>
        </p:grpSpPr>
        <p:sp>
          <p:nvSpPr>
            <p:cNvPr id="6" name="직사각형 5"/>
            <p:cNvSpPr/>
            <p:nvPr/>
          </p:nvSpPr>
          <p:spPr>
            <a:xfrm>
              <a:off x="851646" y="2501544"/>
              <a:ext cx="9968756" cy="7530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&lt;</a:t>
              </a:r>
              <a:r>
                <a:rPr lang="en-US" altLang="ko-KR" sz="2000" dirty="0" err="1"/>
                <a:t>jsp:useBean</a:t>
              </a:r>
              <a:r>
                <a:rPr lang="en-US" altLang="ko-KR" sz="2000" dirty="0"/>
                <a:t> id=</a:t>
              </a:r>
              <a:r>
                <a:rPr lang="en-US" altLang="ko-KR" sz="2000" i="1" dirty="0"/>
                <a:t>"student" class="</a:t>
              </a:r>
              <a:r>
                <a:rPr lang="en-US" altLang="ko-KR" sz="2000" i="1" dirty="0" err="1"/>
                <a:t>com.javalec.ex.Student</a:t>
              </a:r>
              <a:r>
                <a:rPr lang="en-US" altLang="ko-KR" sz="2000" i="1" dirty="0"/>
                <a:t>" scope="page" /&gt;</a:t>
              </a:r>
              <a:endParaRPr lang="ko-KR" altLang="en-US" sz="2000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4644584" y="3072002"/>
              <a:ext cx="352602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076340" y="3072002"/>
              <a:ext cx="143666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8249264" y="3071423"/>
              <a:ext cx="162232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3789485" y="3071423"/>
              <a:ext cx="0" cy="929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6535615" y="3071423"/>
              <a:ext cx="0" cy="929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9141069" y="3071423"/>
              <a:ext cx="0" cy="929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326208" y="4065202"/>
              <a:ext cx="156706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+mn-ea"/>
                </a:rPr>
                <a:t>빈 이름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en-US" altLang="ko-KR" sz="1100" dirty="0" err="1">
                  <a:latin typeface="+mn-ea"/>
                </a:rPr>
                <a:t>jsp</a:t>
              </a:r>
              <a:r>
                <a:rPr lang="ko-KR" altLang="en-US" sz="1100" dirty="0">
                  <a:latin typeface="+mn-ea"/>
                </a:rPr>
                <a:t>에서 사용하는 </a:t>
              </a:r>
              <a:r>
                <a:rPr lang="en-US" altLang="ko-KR" sz="1100" dirty="0">
                  <a:latin typeface="+mn-ea"/>
                </a:rPr>
                <a:t>bean</a:t>
              </a:r>
              <a:r>
                <a:rPr lang="ko-KR" altLang="en-US" sz="1100" dirty="0">
                  <a:latin typeface="+mn-ea"/>
                </a:rPr>
                <a:t>이름으로 </a:t>
              </a:r>
              <a:r>
                <a:rPr lang="en-US" altLang="ko-KR" sz="1100" dirty="0">
                  <a:latin typeface="+mn-ea"/>
                </a:rPr>
                <a:t>java</a:t>
              </a:r>
              <a:r>
                <a:rPr lang="ko-KR" altLang="en-US" sz="1100" dirty="0">
                  <a:latin typeface="+mn-ea"/>
                </a:rPr>
                <a:t>클래스 객체 이름</a:t>
              </a:r>
              <a:endParaRPr lang="en-US" altLang="ko-KR" sz="1100" dirty="0">
                <a:latin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984522" y="4065202"/>
              <a:ext cx="11021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+mn-ea"/>
                </a:rPr>
                <a:t>클래스</a:t>
              </a:r>
              <a:r>
                <a:rPr lang="en-US" altLang="ko-KR" sz="1100" dirty="0">
                  <a:latin typeface="+mn-ea"/>
                </a:rPr>
                <a:t> </a:t>
              </a:r>
              <a:r>
                <a:rPr lang="ko-KR" altLang="en-US" sz="1100" dirty="0">
                  <a:latin typeface="+mn-ea"/>
                </a:rPr>
                <a:t>이름</a:t>
              </a:r>
              <a:endParaRPr lang="en-US" altLang="ko-KR" sz="1100" dirty="0"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589976" y="4149567"/>
              <a:ext cx="11021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>
                  <a:latin typeface="+mn-ea"/>
                </a:rPr>
                <a:t>스코프</a:t>
              </a:r>
              <a:r>
                <a:rPr lang="ko-KR" altLang="en-US" sz="1100" dirty="0">
                  <a:latin typeface="+mn-ea"/>
                </a:rPr>
                <a:t> 범위</a:t>
              </a:r>
              <a:endParaRPr lang="en-US" altLang="ko-KR" sz="1100" dirty="0"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1222" y="4938142"/>
              <a:ext cx="4703970" cy="984885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+mn-ea"/>
                </a:rPr>
                <a:t>Scope</a:t>
              </a:r>
            </a:p>
            <a:p>
              <a:r>
                <a:rPr lang="en-US" altLang="ko-KR" sz="1100" dirty="0">
                  <a:latin typeface="+mn-ea"/>
                </a:rPr>
                <a:t>page : </a:t>
              </a:r>
              <a:r>
                <a:rPr lang="ko-KR" altLang="en-US" sz="1100" dirty="0">
                  <a:latin typeface="+mn-ea"/>
                </a:rPr>
                <a:t>생성된 페이지 내에서만 사용 가능 합니다</a:t>
              </a:r>
              <a:r>
                <a:rPr lang="en-US" altLang="ko-KR" sz="1100" dirty="0">
                  <a:latin typeface="+mn-ea"/>
                </a:rPr>
                <a:t>.</a:t>
              </a:r>
            </a:p>
            <a:p>
              <a:r>
                <a:rPr lang="en-US" altLang="ko-KR" sz="1100" dirty="0">
                  <a:latin typeface="+mn-ea"/>
                </a:rPr>
                <a:t>request : </a:t>
              </a:r>
              <a:r>
                <a:rPr lang="ko-KR" altLang="en-US" sz="1100" dirty="0">
                  <a:latin typeface="+mn-ea"/>
                </a:rPr>
                <a:t>요청된 페이지 내에서만 사용 가능 합니다</a:t>
              </a:r>
              <a:r>
                <a:rPr lang="en-US" altLang="ko-KR" sz="1100" dirty="0">
                  <a:latin typeface="+mn-ea"/>
                </a:rPr>
                <a:t>.</a:t>
              </a:r>
            </a:p>
            <a:p>
              <a:r>
                <a:rPr lang="en-US" altLang="ko-KR" sz="1100" dirty="0">
                  <a:latin typeface="+mn-ea"/>
                </a:rPr>
                <a:t>session : </a:t>
              </a:r>
              <a:r>
                <a:rPr lang="ko-KR" altLang="en-US" sz="1100" dirty="0" err="1">
                  <a:latin typeface="+mn-ea"/>
                </a:rPr>
                <a:t>웹브라우저의</a:t>
              </a:r>
              <a:r>
                <a:rPr lang="ko-KR" altLang="en-US" sz="1100" dirty="0">
                  <a:latin typeface="+mn-ea"/>
                </a:rPr>
                <a:t> 생명주기와 동일하게 사용 가능 합니다</a:t>
              </a:r>
              <a:r>
                <a:rPr lang="en-US" altLang="ko-KR" sz="1100" dirty="0">
                  <a:latin typeface="+mn-ea"/>
                </a:rPr>
                <a:t>.</a:t>
              </a:r>
            </a:p>
            <a:p>
              <a:r>
                <a:rPr lang="en-US" altLang="ko-KR" sz="1100" dirty="0">
                  <a:latin typeface="+mn-ea"/>
                </a:rPr>
                <a:t>application : </a:t>
              </a:r>
              <a:r>
                <a:rPr lang="ko-KR" altLang="en-US" sz="1100" dirty="0">
                  <a:latin typeface="+mn-ea"/>
                </a:rPr>
                <a:t>웹 어플리케이션 생명주기와 동일하게 사용 가능 합니다</a:t>
              </a:r>
              <a:r>
                <a:rPr lang="en-US" altLang="ko-KR" sz="1100" dirty="0">
                  <a:latin typeface="+mn-ea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95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16-3.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빈 관련 액션 태그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-US" altLang="ko-KR" sz="1600" b="1" dirty="0" err="1">
                <a:latin typeface="+mn-ea"/>
              </a:rPr>
              <a:t>useBean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en-US" altLang="ko-KR" sz="1600" b="1" dirty="0" err="1">
                <a:latin typeface="+mn-ea"/>
              </a:rPr>
              <a:t>setProperty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en-US" altLang="ko-KR" sz="1600" b="1" dirty="0" err="1">
                <a:latin typeface="+mn-ea"/>
              </a:rPr>
              <a:t>getProperty</a:t>
            </a:r>
            <a:r>
              <a:rPr lang="en-US" altLang="ko-KR" sz="1600" b="1" dirty="0">
                <a:latin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08" y="1285350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setProperty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30798" y="1552132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798" y="1566273"/>
            <a:ext cx="10089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데이터 값을 설정 할 때 사용 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51646" y="1968144"/>
            <a:ext cx="9968756" cy="1994545"/>
            <a:chOff x="851646" y="1968144"/>
            <a:chExt cx="9968756" cy="1994545"/>
          </a:xfrm>
        </p:grpSpPr>
        <p:sp>
          <p:nvSpPr>
            <p:cNvPr id="6" name="직사각형 5"/>
            <p:cNvSpPr/>
            <p:nvPr/>
          </p:nvSpPr>
          <p:spPr>
            <a:xfrm>
              <a:off x="851646" y="1968144"/>
              <a:ext cx="9968756" cy="7530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&lt;</a:t>
              </a:r>
              <a:r>
                <a:rPr lang="en-US" altLang="ko-KR" sz="2000" dirty="0" err="1"/>
                <a:t>jsp:setProperty</a:t>
              </a:r>
              <a:r>
                <a:rPr lang="en-US" altLang="ko-KR" sz="2000" dirty="0"/>
                <a:t> name=</a:t>
              </a:r>
              <a:r>
                <a:rPr lang="en-US" altLang="ko-KR" sz="2000" i="1" dirty="0"/>
                <a:t>"student" property="name" value="</a:t>
              </a:r>
              <a:r>
                <a:rPr lang="ko-KR" altLang="en-US" sz="2000" i="1" dirty="0"/>
                <a:t>홍길동</a:t>
              </a:r>
              <a:r>
                <a:rPr lang="en-US" altLang="ko-KR" sz="2000" i="1" dirty="0"/>
                <a:t>"/&gt;</a:t>
              </a:r>
              <a:endParaRPr lang="ko-KR" altLang="en-US" sz="2000" dirty="0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3789485" y="2538602"/>
              <a:ext cx="186836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5724452" y="2547548"/>
              <a:ext cx="206699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741985" y="2538023"/>
              <a:ext cx="0" cy="929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6535615" y="2538023"/>
              <a:ext cx="0" cy="929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8737685" y="2538023"/>
              <a:ext cx="0" cy="929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278708" y="3531802"/>
              <a:ext cx="9265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+mn-ea"/>
                </a:rPr>
                <a:t>빈 이름</a:t>
              </a:r>
              <a:endParaRPr lang="en-US" altLang="ko-KR" sz="1100" dirty="0">
                <a:latin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984522" y="3531802"/>
              <a:ext cx="12435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+mn-ea"/>
                </a:rPr>
                <a:t>속성 이름</a:t>
              </a:r>
              <a:endParaRPr lang="en-US" altLang="ko-KR" sz="1100" dirty="0">
                <a:latin typeface="+mn-ea"/>
              </a:endParaRPr>
            </a:p>
            <a:p>
              <a:pPr algn="ctr"/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멤버변수 이름</a:t>
              </a:r>
              <a:r>
                <a:rPr lang="en-US" altLang="ko-KR" sz="1100" dirty="0">
                  <a:latin typeface="+mn-ea"/>
                </a:rPr>
                <a:t>)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44668" y="3531802"/>
              <a:ext cx="1386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+mn-ea"/>
                </a:rPr>
                <a:t>속성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데이터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 값</a:t>
              </a:r>
              <a:endParaRPr lang="en-US" altLang="ko-KR" sz="1100" dirty="0">
                <a:latin typeface="+mn-ea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7902745" y="2551921"/>
              <a:ext cx="166988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646126" y="3979093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getProperty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99916" y="4245875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9916" y="4260016"/>
            <a:ext cx="10089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데이터 값을 가져올 때 사용 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20764" y="4661887"/>
            <a:ext cx="9968756" cy="75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&lt;</a:t>
            </a:r>
            <a:r>
              <a:rPr lang="en-US" altLang="ko-KR" sz="2000" dirty="0" err="1"/>
              <a:t>jsp:getProperty</a:t>
            </a:r>
            <a:r>
              <a:rPr lang="en-US" altLang="ko-KR" sz="2000" dirty="0"/>
              <a:t> name=</a:t>
            </a:r>
            <a:r>
              <a:rPr lang="en-US" altLang="ko-KR" sz="2000" i="1" dirty="0"/>
              <a:t>"student" property="name" /&gt;</a:t>
            </a:r>
            <a:endParaRPr lang="ko-KR" altLang="en-US" sz="2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4663478" y="5232345"/>
            <a:ext cx="186836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598445" y="5241291"/>
            <a:ext cx="206699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5615978" y="5231766"/>
            <a:ext cx="0" cy="92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409608" y="5231766"/>
            <a:ext cx="0" cy="92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52701" y="6225545"/>
            <a:ext cx="926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+mn-ea"/>
              </a:rPr>
              <a:t>빈 이름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58515" y="6225545"/>
            <a:ext cx="1102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+mn-ea"/>
              </a:rPr>
              <a:t>속성 이름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124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Words>426</Words>
  <Application>Microsoft Office PowerPoint</Application>
  <PresentationFormat>와이드스크린</PresentationFormat>
  <Paragraphs>70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310-10</cp:lastModifiedBy>
  <cp:revision>947</cp:revision>
  <dcterms:created xsi:type="dcterms:W3CDTF">2014-12-01T08:37:15Z</dcterms:created>
  <dcterms:modified xsi:type="dcterms:W3CDTF">2022-02-10T05:54:57Z</dcterms:modified>
</cp:coreProperties>
</file>