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6" r:id="rId2"/>
    <p:sldId id="281" r:id="rId3"/>
    <p:sldId id="282" r:id="rId4"/>
    <p:sldId id="284" r:id="rId5"/>
    <p:sldId id="283" r:id="rId6"/>
    <p:sldId id="28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18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데이터 베이스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18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데이터 베이스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 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JDBC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살펴보기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Statement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객체 살펴보기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18-1.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JDBC </a:t>
            </a:r>
            <a:r>
              <a:rPr lang="ko-KR" altLang="en-US" sz="1600" b="1" dirty="0">
                <a:latin typeface="+mn-ea"/>
              </a:rPr>
              <a:t>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JAVA </a:t>
            </a:r>
            <a:r>
              <a:rPr lang="ko-KR" altLang="en-US" sz="1100" dirty="0">
                <a:latin typeface="+mn-ea"/>
              </a:rPr>
              <a:t>프로그램에서 </a:t>
            </a:r>
            <a:r>
              <a:rPr lang="en-US" altLang="ko-KR" sz="1100" dirty="0">
                <a:latin typeface="+mn-ea"/>
              </a:rPr>
              <a:t>SQL</a:t>
            </a:r>
            <a:r>
              <a:rPr lang="ko-KR" altLang="en-US" sz="1100" dirty="0">
                <a:latin typeface="+mn-ea"/>
              </a:rPr>
              <a:t>문을 실행하여 데이터를 관리하기 위한</a:t>
            </a:r>
            <a:r>
              <a:rPr lang="en-US" altLang="ko-KR" sz="1100" dirty="0">
                <a:latin typeface="+mn-ea"/>
              </a:rPr>
              <a:t> JAVA API</a:t>
            </a:r>
            <a:r>
              <a:rPr lang="ko-KR" altLang="en-US" sz="1100" dirty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JDBC</a:t>
            </a:r>
            <a:r>
              <a:rPr lang="ko-KR" altLang="en-US" sz="1100" dirty="0">
                <a:latin typeface="+mn-ea"/>
              </a:rPr>
              <a:t>의 특징은 다양한 데이터 베이스에 대해서 별도의 프로그램을 만들 필요 없이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해당 데이터 베이스의 </a:t>
            </a:r>
            <a:r>
              <a:rPr lang="en-US" altLang="ko-KR" sz="1100" dirty="0">
                <a:latin typeface="+mn-ea"/>
              </a:rPr>
              <a:t>JDBC</a:t>
            </a:r>
            <a:r>
              <a:rPr lang="ko-KR" altLang="en-US" sz="1100" dirty="0">
                <a:latin typeface="+mn-ea"/>
              </a:rPr>
              <a:t>를 이용하면 하나의 프로그램으로 데이터 베이스를 관리할 수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우리는 </a:t>
            </a:r>
            <a:r>
              <a:rPr lang="en-US" altLang="ko-KR" sz="1100" dirty="0">
                <a:latin typeface="+mn-ea"/>
              </a:rPr>
              <a:t>Oracle</a:t>
            </a:r>
            <a:r>
              <a:rPr lang="ko-KR" altLang="en-US" sz="1100" dirty="0">
                <a:latin typeface="+mn-ea"/>
              </a:rPr>
              <a:t>을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사용하므로</a:t>
            </a:r>
            <a:r>
              <a:rPr lang="en-US" altLang="ko-KR" sz="1100" dirty="0">
                <a:latin typeface="+mn-ea"/>
              </a:rPr>
              <a:t>, Oracle</a:t>
            </a:r>
            <a:r>
              <a:rPr lang="ko-KR" altLang="en-US" sz="1100" dirty="0">
                <a:latin typeface="+mn-ea"/>
              </a:rPr>
              <a:t>용 </a:t>
            </a:r>
            <a:r>
              <a:rPr lang="en-US" altLang="ko-KR" sz="1100" dirty="0">
                <a:latin typeface="+mn-ea"/>
              </a:rPr>
              <a:t>JDBC</a:t>
            </a:r>
            <a:r>
              <a:rPr lang="ko-KR" altLang="en-US" sz="1100" dirty="0">
                <a:latin typeface="+mn-ea"/>
              </a:rPr>
              <a:t>를 사용하며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이것은 </a:t>
            </a:r>
            <a:r>
              <a:rPr lang="ko-KR" altLang="en-US" sz="1100" dirty="0" err="1">
                <a:latin typeface="+mn-ea"/>
              </a:rPr>
              <a:t>오라클을</a:t>
            </a:r>
            <a:r>
              <a:rPr lang="ko-KR" altLang="en-US" sz="1100" dirty="0">
                <a:latin typeface="+mn-ea"/>
              </a:rPr>
              <a:t> 설치하면 자동으로 설치 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이클립스에서</a:t>
            </a:r>
            <a:r>
              <a:rPr lang="ko-KR" altLang="en-US" sz="1100" dirty="0">
                <a:latin typeface="+mn-ea"/>
              </a:rPr>
              <a:t> 해당 클래스 파일을 복사하면 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92164" y="2353928"/>
            <a:ext cx="97937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2164" y="2092318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오라클</a:t>
            </a:r>
            <a:r>
              <a:rPr lang="ko-KR" altLang="en-US" sz="1100" dirty="0">
                <a:latin typeface="+mn-ea"/>
              </a:rPr>
              <a:t> 드라이버를 사용하기 위한 </a:t>
            </a:r>
            <a:r>
              <a:rPr lang="en-US" altLang="ko-KR" sz="1100" dirty="0">
                <a:latin typeface="+mn-ea"/>
              </a:rPr>
              <a:t>ojdbc6_g.jar </a:t>
            </a:r>
            <a:r>
              <a:rPr lang="ko-KR" altLang="en-US" sz="1100">
                <a:latin typeface="+mn-ea"/>
              </a:rPr>
              <a:t>파일 복사 </a:t>
            </a:r>
            <a:r>
              <a:rPr lang="en-US" altLang="ko-KR" sz="1100">
                <a:latin typeface="+mn-ea"/>
              </a:rPr>
              <a:t>(JDK 8</a:t>
            </a:r>
            <a:r>
              <a:rPr lang="ko-KR" altLang="en-US" sz="1100">
                <a:latin typeface="+mn-ea"/>
              </a:rPr>
              <a:t>버젼 사용시</a:t>
            </a:r>
            <a:r>
              <a:rPr lang="en-US" altLang="ko-KR" sz="110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503" y="2646141"/>
            <a:ext cx="5460236" cy="20466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2164" y="2384531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n-ea"/>
              </a:rPr>
              <a:t>이클립스에  </a:t>
            </a:r>
            <a:r>
              <a:rPr lang="ko-KR" altLang="en-US" sz="1100" dirty="0">
                <a:latin typeface="+mn-ea"/>
              </a:rPr>
              <a:t>설정되어 있는 </a:t>
            </a:r>
            <a:r>
              <a:rPr lang="en-US" altLang="ko-KR" sz="1100" dirty="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클래스 패스 </a:t>
            </a:r>
            <a:r>
              <a:rPr lang="en-US" altLang="ko-KR" sz="1100" dirty="0">
                <a:latin typeface="+mn-ea"/>
              </a:rPr>
              <a:t>: C:\Program Files\Java\jre1.8.0_25\lib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5625" y="2627566"/>
            <a:ext cx="3409950" cy="1238250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stCxn id="11" idx="3"/>
          </p:cNvCxnSpPr>
          <p:nvPr/>
        </p:nvCxnSpPr>
        <p:spPr>
          <a:xfrm flipV="1">
            <a:off x="6419739" y="2879231"/>
            <a:ext cx="492049" cy="79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2164" y="5113205"/>
            <a:ext cx="6584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오라클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JDBC </a:t>
            </a:r>
            <a:r>
              <a:rPr lang="ko-KR" altLang="en-US" sz="1100" dirty="0">
                <a:latin typeface="+mn-ea"/>
              </a:rPr>
              <a:t>클래스 패스 </a:t>
            </a:r>
            <a:r>
              <a:rPr lang="en-US" altLang="ko-KR" sz="1100" dirty="0">
                <a:latin typeface="+mn-ea"/>
              </a:rPr>
              <a:t>: C:\oraclexe\app\oracle\product\11.2.0\server\jdbc\lib\ojdbc6_g.jar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9503" y="5374815"/>
            <a:ext cx="3454977" cy="11689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52242" y="5374815"/>
            <a:ext cx="2924175" cy="77152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3146612" y="5760577"/>
            <a:ext cx="4930588" cy="59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37234" y="6094740"/>
            <a:ext cx="1653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ojdbc6_g.jar </a:t>
            </a:r>
            <a:r>
              <a:rPr lang="ko-KR" altLang="en-US" sz="1100" dirty="0">
                <a:latin typeface="+mn-ea"/>
              </a:rPr>
              <a:t>파일 복사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74941" y="5374815"/>
            <a:ext cx="367553" cy="3857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75917" y="6532102"/>
            <a:ext cx="1143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JDK 9</a:t>
            </a:r>
            <a:r>
              <a:rPr lang="ko-KR" altLang="en-US"/>
              <a:t>버젼 부터는 </a:t>
            </a:r>
            <a:r>
              <a:rPr lang="en-US" altLang="ko-KR"/>
              <a:t>JRE</a:t>
            </a:r>
            <a:r>
              <a:rPr lang="ko-KR" altLang="en-US"/>
              <a:t>를 제공하지 않으므로 </a:t>
            </a:r>
            <a:r>
              <a:rPr lang="en-US" altLang="ko-KR"/>
              <a:t>JRE</a:t>
            </a:r>
            <a:r>
              <a:rPr lang="ko-KR" altLang="en-US"/>
              <a:t>의 </a:t>
            </a:r>
            <a:r>
              <a:rPr lang="en-US" altLang="ko-KR"/>
              <a:t>lib</a:t>
            </a:r>
            <a:r>
              <a:rPr lang="ko-KR" altLang="en-US"/>
              <a:t>가 없어서 프로젝트의 </a:t>
            </a:r>
            <a:r>
              <a:rPr lang="en-US" altLang="ko-KR"/>
              <a:t>webapp/WEB-INF/lib/ojdbc6_g.jar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18-1.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JDBC </a:t>
            </a:r>
            <a:r>
              <a:rPr lang="ko-KR" altLang="en-US" sz="1600" b="1" dirty="0">
                <a:latin typeface="+mn-ea"/>
              </a:rPr>
              <a:t>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92164" y="1627785"/>
            <a:ext cx="97937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2164" y="1366175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데이터 베이스 연결 순서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81955" y="2088773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JDBC </a:t>
            </a:r>
            <a:r>
              <a:rPr lang="ko-KR" altLang="en-US" dirty="0"/>
              <a:t>드라이버 로드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81955" y="3137746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 연결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1954" y="4186719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</a:t>
            </a:r>
            <a:r>
              <a:rPr lang="ko-KR" altLang="en-US" dirty="0"/>
              <a:t>문 실행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281954" y="5235692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 연결 해제</a:t>
            </a:r>
          </a:p>
        </p:txBody>
      </p:sp>
      <p:cxnSp>
        <p:nvCxnSpPr>
          <p:cNvPr id="9" name="직선 화살표 연결선 8"/>
          <p:cNvCxnSpPr>
            <a:stCxn id="4" idx="2"/>
            <a:endCxn id="20" idx="0"/>
          </p:cNvCxnSpPr>
          <p:nvPr/>
        </p:nvCxnSpPr>
        <p:spPr>
          <a:xfrm>
            <a:off x="2711826" y="2671479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720787" y="3720452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720787" y="4769425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285133" y="2088773"/>
            <a:ext cx="2043952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DriverManager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285132" y="3137746"/>
            <a:ext cx="2043953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Connection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285132" y="4186719"/>
            <a:ext cx="2043954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Statement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285132" y="5235692"/>
            <a:ext cx="2043954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ResultSet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8" idx="2"/>
            <a:endCxn id="29" idx="0"/>
          </p:cNvCxnSpPr>
          <p:nvPr/>
        </p:nvCxnSpPr>
        <p:spPr>
          <a:xfrm>
            <a:off x="5307109" y="2671479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723964" y="3720452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23964" y="4769425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9084" y="4262628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connection.createStatement</a:t>
            </a:r>
            <a:r>
              <a:rPr lang="en-US" altLang="ko-KR" sz="1100" dirty="0">
                <a:latin typeface="+mn-ea"/>
              </a:rPr>
              <a:t>();</a:t>
            </a:r>
          </a:p>
          <a:p>
            <a:r>
              <a:rPr lang="en-US" altLang="ko-KR" sz="1100" dirty="0">
                <a:latin typeface="+mn-ea"/>
              </a:rPr>
              <a:t> : Statement</a:t>
            </a:r>
            <a:r>
              <a:rPr lang="ko-KR" altLang="en-US" sz="1100" dirty="0">
                <a:latin typeface="+mn-ea"/>
              </a:rPr>
              <a:t>객체를 통해 </a:t>
            </a:r>
            <a:r>
              <a:rPr lang="en-US" altLang="ko-KR" sz="1100" dirty="0">
                <a:latin typeface="+mn-ea"/>
              </a:rPr>
              <a:t>SQL</a:t>
            </a:r>
            <a:r>
              <a:rPr lang="ko-KR" altLang="en-US" sz="1100" dirty="0">
                <a:latin typeface="+mn-ea"/>
              </a:rPr>
              <a:t>문이 실행 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29084" y="5311601"/>
            <a:ext cx="44196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statement.executeQuery</a:t>
            </a:r>
            <a:r>
              <a:rPr lang="en-US" altLang="ko-KR" sz="1100" dirty="0">
                <a:latin typeface="+mn-ea"/>
              </a:rPr>
              <a:t>(), </a:t>
            </a:r>
            <a:r>
              <a:rPr lang="en-US" altLang="ko-KR" sz="1100" dirty="0" err="1">
                <a:latin typeface="+mn-ea"/>
              </a:rPr>
              <a:t>statement.executeUpdate</a:t>
            </a:r>
            <a:r>
              <a:rPr lang="en-US" altLang="ko-KR" sz="1100" dirty="0">
                <a:latin typeface="+mn-ea"/>
              </a:rPr>
              <a:t>()</a:t>
            </a:r>
          </a:p>
          <a:p>
            <a:r>
              <a:rPr lang="en-US" altLang="ko-KR" sz="1100" dirty="0">
                <a:latin typeface="+mn-ea"/>
              </a:rPr>
              <a:t> : </a:t>
            </a:r>
            <a:r>
              <a:rPr lang="en-US" altLang="ko-KR" sz="1100" dirty="0" err="1">
                <a:latin typeface="+mn-ea"/>
              </a:rPr>
              <a:t>executeQuery</a:t>
            </a:r>
            <a:r>
              <a:rPr lang="en-US" altLang="ko-KR" sz="1100" dirty="0">
                <a:latin typeface="+mn-ea"/>
              </a:rPr>
              <a:t>(),</a:t>
            </a:r>
            <a:r>
              <a:rPr lang="ko-KR" altLang="en-US" sz="1100" dirty="0">
                <a:latin typeface="+mn-ea"/>
              </a:rPr>
              <a:t>는</a:t>
            </a:r>
            <a:r>
              <a:rPr lang="en-US" altLang="ko-KR" sz="1100" dirty="0">
                <a:latin typeface="+mn-ea"/>
              </a:rPr>
              <a:t> SQL</a:t>
            </a:r>
            <a:r>
              <a:rPr lang="ko-KR" altLang="en-US" sz="1100" dirty="0">
                <a:latin typeface="+mn-ea"/>
              </a:rPr>
              <a:t>문의 결과값을 </a:t>
            </a:r>
            <a:r>
              <a:rPr lang="en-US" altLang="ko-KR" sz="1100" dirty="0" err="1">
                <a:latin typeface="+mn-ea"/>
              </a:rPr>
              <a:t>ResultSet</a:t>
            </a:r>
            <a:r>
              <a:rPr lang="ko-KR" altLang="en-US" sz="1100" dirty="0">
                <a:latin typeface="+mn-ea"/>
              </a:rPr>
              <a:t>객체로 받습니다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err="1">
                <a:latin typeface="+mn-ea"/>
              </a:rPr>
              <a:t>executeUpadate</a:t>
            </a:r>
            <a:r>
              <a:rPr lang="en-US" altLang="ko-KR" sz="1100" dirty="0">
                <a:latin typeface="+mn-ea"/>
              </a:rPr>
              <a:t>()</a:t>
            </a:r>
            <a:r>
              <a:rPr lang="ko-KR" altLang="en-US" sz="1100" dirty="0">
                <a:latin typeface="+mn-ea"/>
              </a:rPr>
              <a:t>는 </a:t>
            </a:r>
            <a:r>
              <a:rPr lang="en-US" altLang="ko-KR" sz="1100" dirty="0">
                <a:latin typeface="+mn-ea"/>
              </a:rPr>
              <a:t>int</a:t>
            </a:r>
            <a:r>
              <a:rPr lang="ko-KR" altLang="en-US" sz="1100" dirty="0">
                <a:latin typeface="+mn-ea"/>
              </a:rPr>
              <a:t>로 결과를 받음</a:t>
            </a:r>
            <a:r>
              <a:rPr lang="en-US" altLang="ko-KR" sz="1100">
                <a:latin typeface="+mn-ea"/>
              </a:rPr>
              <a:t>(</a:t>
            </a:r>
            <a:r>
              <a:rPr lang="ko-KR" altLang="en-US" sz="1100">
                <a:latin typeface="+mn-ea"/>
              </a:rPr>
              <a:t>실패시 </a:t>
            </a:r>
            <a:r>
              <a:rPr lang="en-US" altLang="ko-KR" sz="1100" dirty="0">
                <a:latin typeface="+mn-ea"/>
              </a:rPr>
              <a:t>-1 </a:t>
            </a:r>
            <a:r>
              <a:rPr lang="ko-KR" altLang="en-US" sz="1100" dirty="0" err="1">
                <a:latin typeface="+mn-ea"/>
              </a:rPr>
              <a:t>성공시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1).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9085" y="2162782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Class.forName</a:t>
            </a:r>
            <a:r>
              <a:rPr lang="en-US" altLang="ko-KR" sz="1100" dirty="0">
                <a:latin typeface="+mn-ea"/>
              </a:rPr>
              <a:t>(“</a:t>
            </a:r>
            <a:r>
              <a:rPr lang="en-US" altLang="ko-KR" sz="1100" dirty="0" err="1">
                <a:latin typeface="+mn-ea"/>
              </a:rPr>
              <a:t>oracle.jdbc.driver.OracleDriver</a:t>
            </a:r>
            <a:r>
              <a:rPr lang="en-US" altLang="ko-KR" sz="1100" dirty="0">
                <a:latin typeface="+mn-ea"/>
              </a:rPr>
              <a:t>”);</a:t>
            </a:r>
          </a:p>
          <a:p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메모리에 </a:t>
            </a:r>
            <a:r>
              <a:rPr lang="en-US" altLang="ko-KR" sz="1100" dirty="0" err="1">
                <a:latin typeface="+mn-ea"/>
              </a:rPr>
              <a:t>OracleDriver</a:t>
            </a:r>
            <a:r>
              <a:rPr lang="ko-KR" altLang="en-US" sz="1100" dirty="0">
                <a:latin typeface="+mn-ea"/>
              </a:rPr>
              <a:t>가 로드 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9084" y="3210901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DriverManager.getConnection</a:t>
            </a:r>
            <a:r>
              <a:rPr lang="en-US" altLang="ko-KR" sz="1100" dirty="0">
                <a:latin typeface="+mn-ea"/>
              </a:rPr>
              <a:t>(JDBC URL, </a:t>
            </a:r>
            <a:r>
              <a:rPr lang="ko-KR" altLang="en-US" sz="1100" dirty="0">
                <a:latin typeface="+mn-ea"/>
              </a:rPr>
              <a:t>계정아이디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비밀번호</a:t>
            </a:r>
            <a:r>
              <a:rPr lang="en-US" altLang="ko-KR" sz="1100" dirty="0">
                <a:latin typeface="+mn-ea"/>
              </a:rPr>
              <a:t>);</a:t>
            </a:r>
          </a:p>
          <a:p>
            <a:r>
              <a:rPr lang="en-US" altLang="ko-KR" sz="1100" dirty="0">
                <a:latin typeface="+mn-ea"/>
              </a:rPr>
              <a:t> : Connection</a:t>
            </a:r>
            <a:r>
              <a:rPr lang="ko-KR" altLang="en-US" sz="1100" dirty="0">
                <a:latin typeface="+mn-ea"/>
              </a:rPr>
              <a:t>객체 생성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71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18-2.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Statement</a:t>
            </a:r>
            <a:r>
              <a:rPr lang="ko-KR" altLang="en-US" sz="1600" b="1" dirty="0">
                <a:latin typeface="+mn-ea"/>
              </a:rPr>
              <a:t>객체 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640544" y="2147647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&lt;interface&gt;</a:t>
            </a:r>
          </a:p>
          <a:p>
            <a:pPr algn="ctr"/>
            <a:r>
              <a:rPr lang="en-US" altLang="ko-KR" dirty="0"/>
              <a:t>Statement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114802" y="1304964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executeQuery</a:t>
            </a:r>
            <a:r>
              <a:rPr lang="en-US" altLang="ko-KR" sz="1600" dirty="0"/>
              <a:t>()</a:t>
            </a:r>
            <a:endParaRPr lang="en-US" altLang="ko-KR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114802" y="3021706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executeUpdate</a:t>
            </a:r>
            <a:r>
              <a:rPr lang="en-US" altLang="ko-KR" sz="1600" dirty="0"/>
              <a:t>()</a:t>
            </a:r>
          </a:p>
        </p:txBody>
      </p:sp>
      <p:cxnSp>
        <p:nvCxnSpPr>
          <p:cNvPr id="10" name="직선 화살표 연결선 9"/>
          <p:cNvCxnSpPr>
            <a:stCxn id="39" idx="3"/>
          </p:cNvCxnSpPr>
          <p:nvPr/>
        </p:nvCxnSpPr>
        <p:spPr>
          <a:xfrm flipV="1">
            <a:off x="3657601" y="1887670"/>
            <a:ext cx="457201" cy="55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9" idx="3"/>
          </p:cNvCxnSpPr>
          <p:nvPr/>
        </p:nvCxnSpPr>
        <p:spPr>
          <a:xfrm>
            <a:off x="3657601" y="2439000"/>
            <a:ext cx="457201" cy="58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36341" y="1380873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SQL</a:t>
            </a:r>
            <a:r>
              <a:rPr lang="ko-KR" altLang="en-US" sz="1100" dirty="0">
                <a:latin typeface="+mn-ea"/>
              </a:rPr>
              <a:t>문 실행 후 여러 개의 결과값 생기는 경우 사용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예</a:t>
            </a:r>
            <a:r>
              <a:rPr lang="en-US" altLang="ko-KR" sz="1100" dirty="0">
                <a:latin typeface="+mn-ea"/>
              </a:rPr>
              <a:t>) select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31859" y="3097615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SQL</a:t>
            </a:r>
            <a:r>
              <a:rPr lang="ko-KR" altLang="en-US" sz="1100" dirty="0">
                <a:latin typeface="+mn-ea"/>
              </a:rPr>
              <a:t>문 실행 후 테이블의 내용만 변경되는 경우 사용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예</a:t>
            </a:r>
            <a:r>
              <a:rPr lang="en-US" altLang="ko-KR" sz="1100" dirty="0">
                <a:latin typeface="+mn-ea"/>
              </a:rPr>
              <a:t>) insert, delete, update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892164" y="4241348"/>
            <a:ext cx="97937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2164" y="3979738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executeQuery</a:t>
            </a:r>
            <a:r>
              <a:rPr lang="en-US" altLang="ko-KR" sz="1100" dirty="0">
                <a:latin typeface="+mn-ea"/>
              </a:rPr>
              <a:t>() </a:t>
            </a:r>
            <a:r>
              <a:rPr lang="ko-KR" altLang="en-US" sz="1100" dirty="0">
                <a:latin typeface="+mn-ea"/>
              </a:rPr>
              <a:t>실행 후 반환 되는 레코드 셋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61050" y="4919063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executeQuery</a:t>
            </a:r>
            <a:r>
              <a:rPr lang="en-US" altLang="ko-KR" sz="1600" dirty="0"/>
              <a:t>()</a:t>
            </a:r>
            <a:endParaRPr lang="en-US" altLang="ko-KR" sz="2400" dirty="0"/>
          </a:p>
        </p:txBody>
      </p:sp>
      <p:sp>
        <p:nvSpPr>
          <p:cNvPr id="50" name="직사각형 49"/>
          <p:cNvSpPr/>
          <p:nvPr/>
        </p:nvSpPr>
        <p:spPr>
          <a:xfrm>
            <a:off x="4369778" y="4919063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ResultSet</a:t>
            </a:r>
            <a:endParaRPr lang="en-US" altLang="ko-KR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6978506" y="4550833"/>
            <a:ext cx="2017057" cy="22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첫번째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로우</a:t>
            </a:r>
            <a:r>
              <a:rPr lang="ko-KR" altLang="en-US" sz="1000" dirty="0"/>
              <a:t> 데이터</a:t>
            </a:r>
            <a:endParaRPr lang="en-US" altLang="ko-KR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6978506" y="4821059"/>
            <a:ext cx="2017057" cy="22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두번째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로우</a:t>
            </a:r>
            <a:r>
              <a:rPr lang="ko-KR" altLang="en-US" sz="1000" dirty="0"/>
              <a:t> 데이터</a:t>
            </a:r>
            <a:endParaRPr lang="en-US" altLang="ko-KR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978506" y="5091285"/>
            <a:ext cx="2017057" cy="22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세번째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로우</a:t>
            </a:r>
            <a:r>
              <a:rPr lang="ko-KR" altLang="en-US" sz="1000" dirty="0"/>
              <a:t> 데이터</a:t>
            </a:r>
            <a:endParaRPr lang="en-US" altLang="ko-KR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978505" y="5693745"/>
            <a:ext cx="2017057" cy="22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</a:t>
            </a:r>
            <a:r>
              <a:rPr lang="ko-KR" altLang="en-US" sz="1000" dirty="0"/>
              <a:t>번째 </a:t>
            </a:r>
            <a:r>
              <a:rPr lang="ko-KR" altLang="en-US" sz="1000" dirty="0" err="1"/>
              <a:t>로우</a:t>
            </a:r>
            <a:r>
              <a:rPr lang="ko-KR" altLang="en-US" sz="1000" dirty="0"/>
              <a:t> 데이터</a:t>
            </a:r>
            <a:endParaRPr lang="en-US" altLang="ko-KR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6978505" y="5375237"/>
            <a:ext cx="201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….</a:t>
            </a:r>
          </a:p>
        </p:txBody>
      </p:sp>
      <p:cxnSp>
        <p:nvCxnSpPr>
          <p:cNvPr id="15" name="직선 화살표 연결선 14"/>
          <p:cNvCxnSpPr>
            <a:stCxn id="49" idx="3"/>
            <a:endCxn id="50" idx="1"/>
          </p:cNvCxnSpPr>
          <p:nvPr/>
        </p:nvCxnSpPr>
        <p:spPr>
          <a:xfrm>
            <a:off x="3778107" y="5210416"/>
            <a:ext cx="59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386834" y="5209921"/>
            <a:ext cx="356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69778" y="5537787"/>
            <a:ext cx="2017056" cy="86177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next() : </a:t>
            </a:r>
            <a:r>
              <a:rPr lang="ko-KR" altLang="en-US" sz="1000" dirty="0">
                <a:latin typeface="+mn-ea"/>
              </a:rPr>
              <a:t>다음 레코드로 이동</a:t>
            </a:r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previous() : </a:t>
            </a:r>
            <a:r>
              <a:rPr lang="ko-KR" altLang="en-US" sz="1000" dirty="0">
                <a:latin typeface="+mn-ea"/>
              </a:rPr>
              <a:t>이전 레코드로 이동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first() : </a:t>
            </a:r>
            <a:r>
              <a:rPr lang="ko-KR" altLang="en-US" sz="1000" dirty="0">
                <a:latin typeface="+mn-ea"/>
              </a:rPr>
              <a:t>처음으로 이동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last() : </a:t>
            </a:r>
            <a:r>
              <a:rPr lang="ko-KR" altLang="en-US" sz="1000" dirty="0">
                <a:latin typeface="+mn-ea"/>
              </a:rPr>
              <a:t>마지막으로 이동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get</a:t>
            </a:r>
            <a:r>
              <a:rPr lang="ko-KR" altLang="en-US" sz="1000" dirty="0" err="1">
                <a:latin typeface="+mn-ea"/>
              </a:rPr>
              <a:t>메소드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getString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getInt</a:t>
            </a:r>
            <a:r>
              <a:rPr lang="en-US" altLang="ko-KR" sz="1000" dirty="0">
                <a:latin typeface="+mn-ea"/>
              </a:rPr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15937" y="4283026"/>
            <a:ext cx="542191" cy="246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BOF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15937" y="5937897"/>
            <a:ext cx="542191" cy="246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70139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18-2.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Statement</a:t>
            </a:r>
            <a:r>
              <a:rPr lang="ko-KR" altLang="en-US" sz="1600" b="1" dirty="0">
                <a:latin typeface="+mn-ea"/>
              </a:rPr>
              <a:t>객체 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92164" y="1515734"/>
            <a:ext cx="97937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2164" y="1254124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JDBC</a:t>
            </a:r>
            <a:r>
              <a:rPr lang="ko-KR" altLang="en-US" sz="1100" dirty="0">
                <a:latin typeface="+mn-ea"/>
              </a:rPr>
              <a:t>예제 </a:t>
            </a:r>
            <a:r>
              <a:rPr lang="en-US" altLang="ko-KR" sz="1100" dirty="0">
                <a:latin typeface="+mn-ea"/>
              </a:rPr>
              <a:t>(jsp_18_2_ex1_jdbcex)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2164" y="1777343"/>
            <a:ext cx="4840244" cy="29145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4940" y="1805732"/>
            <a:ext cx="4760992" cy="288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9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18-2.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Statement</a:t>
            </a:r>
            <a:r>
              <a:rPr lang="ko-KR" altLang="en-US" sz="1600" b="1" dirty="0">
                <a:latin typeface="+mn-ea"/>
              </a:rPr>
              <a:t>객체 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92164" y="1515734"/>
            <a:ext cx="97937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2164" y="1254124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JDBC</a:t>
            </a:r>
            <a:r>
              <a:rPr lang="ko-KR" altLang="en-US" sz="1100" dirty="0">
                <a:latin typeface="+mn-ea"/>
              </a:rPr>
              <a:t>예제 </a:t>
            </a:r>
            <a:r>
              <a:rPr lang="en-US" altLang="ko-KR" sz="1100" dirty="0">
                <a:latin typeface="+mn-ea"/>
              </a:rPr>
              <a:t>(jsp_18_2_ex1_jdbcex)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2164" y="1645553"/>
            <a:ext cx="3384917" cy="18735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2164" y="3648884"/>
            <a:ext cx="6376240" cy="24331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4465" y="1700657"/>
            <a:ext cx="4211467" cy="12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3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</TotalTime>
  <Words>422</Words>
  <Application>Microsoft Office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1107</cp:revision>
  <dcterms:created xsi:type="dcterms:W3CDTF">2014-12-01T08:37:15Z</dcterms:created>
  <dcterms:modified xsi:type="dcterms:W3CDTF">2022-02-10T07:46:37Z</dcterms:modified>
</cp:coreProperties>
</file>