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8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74E3-17B5-4BF1-A19E-E1A45862032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C7D7-D632-4EBB-877B-470F75635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056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74E3-17B5-4BF1-A19E-E1A45862032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C7D7-D632-4EBB-877B-470F75635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28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74E3-17B5-4BF1-A19E-E1A45862032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C7D7-D632-4EBB-877B-470F75635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2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74E3-17B5-4BF1-A19E-E1A45862032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C7D7-D632-4EBB-877B-470F75635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73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74E3-17B5-4BF1-A19E-E1A45862032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C7D7-D632-4EBB-877B-470F75635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99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74E3-17B5-4BF1-A19E-E1A45862032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C7D7-D632-4EBB-877B-470F75635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6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74E3-17B5-4BF1-A19E-E1A45862032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C7D7-D632-4EBB-877B-470F75635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2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74E3-17B5-4BF1-A19E-E1A45862032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C7D7-D632-4EBB-877B-470F75635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3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74E3-17B5-4BF1-A19E-E1A45862032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C7D7-D632-4EBB-877B-470F75635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4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74E3-17B5-4BF1-A19E-E1A45862032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C7D7-D632-4EBB-877B-470F75635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37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74E3-17B5-4BF1-A19E-E1A45862032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C7D7-D632-4EBB-877B-470F75635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8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F74E3-17B5-4BF1-A19E-E1A458620322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2C7D7-D632-4EBB-877B-470F75635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07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racle.com/kr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Oracle</a:t>
            </a:r>
            <a:r>
              <a:rPr lang="ko-KR" altLang="en-US" dirty="0"/>
              <a:t>설치</a:t>
            </a:r>
            <a:r>
              <a:rPr lang="en-US" altLang="ko-KR" dirty="0"/>
              <a:t>(11g)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079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좌측 체크 사항 확인하고 우측 </a:t>
            </a:r>
            <a:r>
              <a:rPr lang="en-US" altLang="ko-KR" sz="2400" dirty="0"/>
              <a:t>download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33" y="2010646"/>
            <a:ext cx="9295884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0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idx="1"/>
          </p:nvPr>
        </p:nvSpPr>
        <p:spPr>
          <a:xfrm>
            <a:off x="838200" y="430213"/>
            <a:ext cx="10515600" cy="670487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1800" dirty="0" err="1"/>
              <a:t>다운로드된</a:t>
            </a:r>
            <a:r>
              <a:rPr lang="ko-KR" altLang="en-US" sz="1800" dirty="0"/>
              <a:t> </a:t>
            </a:r>
            <a:r>
              <a:rPr lang="en-US" altLang="ko-KR" sz="1800" dirty="0"/>
              <a:t>Oracle_SSN_DLM_10240211.exe</a:t>
            </a:r>
            <a:r>
              <a:rPr lang="ko-KR" altLang="en-US" sz="1800" dirty="0"/>
              <a:t>파일을 적당한 폴더로 옮김</a:t>
            </a:r>
            <a:br>
              <a:rPr lang="en-US" altLang="ko-KR" sz="1800" dirty="0"/>
            </a:br>
            <a:r>
              <a:rPr lang="en-US" altLang="ko-KR" sz="1800" dirty="0"/>
              <a:t>(D: </a:t>
            </a:r>
            <a:r>
              <a:rPr lang="en-US" altLang="ko-KR" sz="1800" dirty="0" err="1"/>
              <a:t>devTool</a:t>
            </a:r>
            <a:r>
              <a:rPr lang="en-US" altLang="ko-KR" sz="1800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1800" dirty="0"/>
              <a:t>다운로드한 파일을 클릭하면 다운로드할 위치를 묻는데 </a:t>
            </a:r>
            <a:r>
              <a:rPr lang="en-US" altLang="ko-KR" sz="1800" dirty="0"/>
              <a:t>D:/oracle</a:t>
            </a:r>
            <a:r>
              <a:rPr lang="ko-KR" altLang="en-US" sz="1800" dirty="0"/>
              <a:t>에 </a:t>
            </a:r>
            <a:r>
              <a:rPr lang="ko-KR" altLang="en-US" sz="1800" dirty="0" err="1"/>
              <a:t>설치파일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다운하도록</a:t>
            </a:r>
            <a:r>
              <a:rPr lang="ko-KR" altLang="en-US" sz="1800" dirty="0"/>
              <a:t> 지정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ko-KR" altLang="en-US" sz="1800" dirty="0"/>
              <a:t>두개의 </a:t>
            </a:r>
            <a:r>
              <a:rPr lang="en-US" altLang="ko-KR" sz="1800" dirty="0"/>
              <a:t>zip</a:t>
            </a:r>
            <a:r>
              <a:rPr lang="ko-KR" altLang="en-US" sz="1800" dirty="0"/>
              <a:t>파일이 다운로드되면 압축을 푼다</a:t>
            </a:r>
            <a:br>
              <a:rPr lang="en-US" altLang="ko-KR" sz="1800" dirty="0"/>
            </a:br>
            <a:r>
              <a:rPr lang="en-US" altLang="ko-KR" sz="1800" dirty="0"/>
              <a:t>(V20610-01_1of2.zip, V20610-01_2of2.zip)</a:t>
            </a:r>
          </a:p>
          <a:p>
            <a:pPr>
              <a:lnSpc>
                <a:spcPct val="120000"/>
              </a:lnSpc>
            </a:pPr>
            <a:r>
              <a:rPr lang="en-US" altLang="ko-KR" sz="1800" dirty="0"/>
              <a:t> </a:t>
            </a:r>
            <a:r>
              <a:rPr lang="en-US" altLang="ko-KR" sz="1800" dirty="0" err="1"/>
              <a:t>databas</a:t>
            </a:r>
            <a:r>
              <a:rPr lang="ko-KR" altLang="en-US" sz="1800" dirty="0"/>
              <a:t>에 두개가 합쳐서 풀린다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ko-KR" altLang="en-US" sz="1800" dirty="0" err="1"/>
              <a:t>폴더안에</a:t>
            </a:r>
            <a:r>
              <a:rPr lang="ko-KR" altLang="en-US" sz="1800" dirty="0"/>
              <a:t> </a:t>
            </a:r>
            <a:r>
              <a:rPr lang="en-US" altLang="ko-KR" sz="1800" dirty="0"/>
              <a:t>setup.exe</a:t>
            </a:r>
            <a:r>
              <a:rPr lang="ko-KR" altLang="en-US" sz="1800" dirty="0"/>
              <a:t>가 생기는데 이를 클릭하며 설치가 시작된다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ko-KR" altLang="en-US" sz="1800" dirty="0"/>
              <a:t>처음에 보안을 위한 메일 주소를 설정하는데 중간의 체크를 풀어 설정하지 않는다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ko-KR" altLang="en-US" sz="1800" dirty="0"/>
              <a:t>전부 </a:t>
            </a:r>
            <a:r>
              <a:rPr lang="en-US" altLang="ko-KR" sz="1800" dirty="0"/>
              <a:t>default</a:t>
            </a:r>
            <a:r>
              <a:rPr lang="ko-KR" altLang="en-US" sz="1800" dirty="0"/>
              <a:t>로 설치</a:t>
            </a:r>
            <a:r>
              <a:rPr lang="en-US" altLang="ko-KR" sz="1800" dirty="0"/>
              <a:t>(next</a:t>
            </a:r>
            <a:r>
              <a:rPr lang="ko-KR" altLang="en-US" sz="1800" dirty="0"/>
              <a:t>로 처리</a:t>
            </a:r>
            <a:r>
              <a:rPr lang="en-US" altLang="ko-KR" sz="1800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1800" dirty="0"/>
              <a:t>중간에 한번 </a:t>
            </a:r>
            <a:r>
              <a:rPr lang="ko-KR" altLang="en-US" sz="1800" dirty="0" err="1"/>
              <a:t>설정창이</a:t>
            </a:r>
            <a:r>
              <a:rPr lang="ko-KR" altLang="en-US" sz="1800" dirty="0"/>
              <a:t> 나오면 설치 경로를 묻는데 이때 한글 경로가 있으면 안됨</a:t>
            </a:r>
            <a:br>
              <a:rPr lang="en-US" altLang="ko-KR" sz="1800" dirty="0"/>
            </a:br>
            <a:r>
              <a:rPr lang="en-US" altLang="ko-KR" sz="1800" dirty="0"/>
              <a:t>--D:\app\kookhs</a:t>
            </a:r>
            <a:r>
              <a:rPr lang="ko-KR" altLang="en-US" sz="1800" dirty="0"/>
              <a:t>식으로 처리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ko-KR" altLang="en-US" sz="1800" dirty="0"/>
              <a:t>패스는 기본 </a:t>
            </a:r>
            <a:r>
              <a:rPr lang="en-US" altLang="ko-KR" sz="1800" dirty="0" err="1"/>
              <a:t>oracl</a:t>
            </a:r>
            <a:r>
              <a:rPr lang="ko-KR" altLang="en-US" sz="1800" dirty="0"/>
              <a:t>로 한다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en-US" altLang="ko-KR" sz="1800" dirty="0"/>
              <a:t>Command line</a:t>
            </a:r>
            <a:r>
              <a:rPr lang="ko-KR" altLang="en-US" sz="1800" dirty="0" err="1"/>
              <a:t>어쩌구하는</a:t>
            </a:r>
            <a:r>
              <a:rPr lang="ko-KR" altLang="en-US" sz="1800" dirty="0"/>
              <a:t> 에러 발생은 무시하고 진행한다</a:t>
            </a:r>
            <a:r>
              <a:rPr lang="en-US" altLang="ko-KR" sz="1800" dirty="0"/>
              <a:t>(</a:t>
            </a:r>
            <a:r>
              <a:rPr lang="ko-KR" altLang="en-US" sz="1800" dirty="0"/>
              <a:t>설치 </a:t>
            </a:r>
            <a:r>
              <a:rPr lang="ko-KR" altLang="en-US" sz="1800" dirty="0" err="1"/>
              <a:t>실패시는</a:t>
            </a:r>
            <a:r>
              <a:rPr lang="ko-KR" altLang="en-US" sz="1800" dirty="0"/>
              <a:t>  환경변수 고급설정에서</a:t>
            </a:r>
            <a:br>
              <a:rPr lang="en-US" altLang="ko-KR" sz="1800" dirty="0"/>
            </a:br>
            <a:r>
              <a:rPr lang="en-US" altLang="ko-KR" sz="1800" dirty="0"/>
              <a:t>TEMP</a:t>
            </a:r>
            <a:r>
              <a:rPr lang="ko-KR" altLang="en-US" sz="1800" dirty="0"/>
              <a:t>와  </a:t>
            </a:r>
            <a:r>
              <a:rPr lang="en-US" altLang="ko-KR" sz="1800" dirty="0"/>
              <a:t>TMP</a:t>
            </a:r>
            <a:r>
              <a:rPr lang="ko-KR" altLang="en-US" sz="1800" dirty="0"/>
              <a:t>를 </a:t>
            </a:r>
            <a:r>
              <a:rPr lang="en-US" altLang="ko-KR" sz="1800" dirty="0"/>
              <a:t>C:\Temp</a:t>
            </a:r>
            <a:r>
              <a:rPr lang="ko-KR" altLang="en-US" sz="1800" dirty="0"/>
              <a:t>로 수정해주고 다시 설치</a:t>
            </a:r>
            <a:r>
              <a:rPr lang="en-US" altLang="ko-KR" sz="1800" dirty="0"/>
              <a:t>—</a:t>
            </a:r>
            <a:r>
              <a:rPr lang="ko-KR" altLang="en-US" sz="1800" dirty="0"/>
              <a:t>오라클 제거는 서비스 중단하고 </a:t>
            </a:r>
            <a:r>
              <a:rPr lang="en-US" altLang="ko-KR" sz="1800" dirty="0" err="1"/>
              <a:t>regedit</a:t>
            </a:r>
            <a:r>
              <a:rPr lang="ko-KR" altLang="en-US" sz="1800" dirty="0"/>
              <a:t>의 </a:t>
            </a:r>
            <a:r>
              <a:rPr lang="en-US" altLang="ko-KR" sz="1800" dirty="0"/>
              <a:t>oracle</a:t>
            </a:r>
            <a:br>
              <a:rPr lang="en-US" altLang="ko-KR" sz="1800" dirty="0"/>
            </a:br>
            <a:r>
              <a:rPr lang="ko-KR" altLang="en-US" sz="1800" dirty="0"/>
              <a:t>삭제</a:t>
            </a:r>
            <a:r>
              <a:rPr lang="en-US" altLang="ko-KR" sz="1800" dirty="0"/>
              <a:t>,</a:t>
            </a:r>
            <a:r>
              <a:rPr lang="ko-KR" altLang="en-US" sz="1800" dirty="0"/>
              <a:t>파일 삭제 한다</a:t>
            </a:r>
            <a:r>
              <a:rPr lang="en-US" altLang="ko-KR" sz="1800" dirty="0"/>
              <a:t>)—</a:t>
            </a:r>
            <a:r>
              <a:rPr lang="ko-KR" altLang="en-US" sz="1800" dirty="0"/>
              <a:t>계정이 한글 아니면 </a:t>
            </a:r>
            <a:r>
              <a:rPr lang="ko-KR" altLang="en-US" sz="1800" dirty="0" err="1"/>
              <a:t>안생길</a:t>
            </a:r>
            <a:r>
              <a:rPr lang="ko-KR" altLang="en-US" sz="1800" dirty="0"/>
              <a:t> 것임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ko-KR" altLang="en-US" sz="1800" dirty="0"/>
              <a:t>설치가 성공하면 </a:t>
            </a:r>
            <a:r>
              <a:rPr lang="en-US" altLang="ko-KR" sz="1800" dirty="0" err="1"/>
              <a:t>cmd</a:t>
            </a:r>
            <a:r>
              <a:rPr lang="ko-KR" altLang="en-US" sz="1800" dirty="0"/>
              <a:t>에서 </a:t>
            </a:r>
            <a:r>
              <a:rPr lang="en-US" altLang="ko-KR" sz="1800" dirty="0" err="1"/>
              <a:t>sqlplus</a:t>
            </a:r>
            <a:r>
              <a:rPr lang="en-US" altLang="ko-KR" sz="1800" dirty="0">
                <a:sym typeface="Wingdings" panose="05000000000000000000" pitchFamily="2" charset="2"/>
              </a:rPr>
              <a:t> id</a:t>
            </a:r>
            <a:r>
              <a:rPr lang="ko-KR" altLang="en-US" sz="1800" dirty="0">
                <a:sym typeface="Wingdings" panose="05000000000000000000" pitchFamily="2" charset="2"/>
              </a:rPr>
              <a:t>는 </a:t>
            </a:r>
            <a:r>
              <a:rPr lang="en-US" altLang="ko-KR" sz="1800" dirty="0">
                <a:sym typeface="Wingdings" panose="05000000000000000000" pitchFamily="2" charset="2"/>
              </a:rPr>
              <a:t>system, pw</a:t>
            </a:r>
            <a:r>
              <a:rPr lang="ko-KR" altLang="en-US" sz="1800" dirty="0">
                <a:sym typeface="Wingdings" panose="05000000000000000000" pitchFamily="2" charset="2"/>
              </a:rPr>
              <a:t>는 </a:t>
            </a:r>
            <a:r>
              <a:rPr lang="en-US" altLang="ko-KR" sz="1800" dirty="0">
                <a:sym typeface="Wingdings" panose="05000000000000000000" pitchFamily="2" charset="2"/>
              </a:rPr>
              <a:t>oracle</a:t>
            </a:r>
            <a:r>
              <a:rPr lang="ko-KR" altLang="en-US" sz="1800" dirty="0">
                <a:sym typeface="Wingdings" panose="05000000000000000000" pitchFamily="2" charset="2"/>
              </a:rPr>
              <a:t>로 접속하면 성공하면 설치 끝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ko-KR" altLang="en-US" sz="1800" dirty="0">
                <a:sym typeface="Wingdings" panose="05000000000000000000" pitchFamily="2" charset="2"/>
              </a:rPr>
              <a:t>본 버전은 </a:t>
            </a:r>
            <a:r>
              <a:rPr lang="en-US" altLang="ko-KR" sz="1800" dirty="0" err="1">
                <a:sym typeface="Wingdings" panose="05000000000000000000" pitchFamily="2" charset="2"/>
              </a:rPr>
              <a:t>sqldeveloper</a:t>
            </a:r>
            <a:r>
              <a:rPr lang="ko-KR" altLang="en-US" sz="1800" dirty="0">
                <a:sym typeface="Wingdings" panose="05000000000000000000" pitchFamily="2" charset="2"/>
              </a:rPr>
              <a:t>가 자동 설치됨</a:t>
            </a:r>
            <a:r>
              <a:rPr lang="en-US" altLang="ko-KR" sz="1800" dirty="0">
                <a:sym typeface="Wingdings" panose="05000000000000000000" pitchFamily="2" charset="2"/>
              </a:rPr>
              <a:t>(</a:t>
            </a:r>
            <a:r>
              <a:rPr lang="ko-KR" altLang="en-US" sz="1800" dirty="0">
                <a:sym typeface="Wingdings" panose="05000000000000000000" pitchFamily="2" charset="2"/>
              </a:rPr>
              <a:t>시작</a:t>
            </a:r>
            <a:r>
              <a:rPr lang="en-US" altLang="ko-KR" sz="1800" dirty="0">
                <a:sym typeface="Wingdings" panose="05000000000000000000" pitchFamily="2" charset="2"/>
              </a:rPr>
              <a:t>/</a:t>
            </a:r>
            <a:r>
              <a:rPr lang="ko-KR" altLang="en-US" sz="1800" dirty="0" err="1">
                <a:sym typeface="Wingdings" panose="05000000000000000000" pitchFamily="2" charset="2"/>
              </a:rPr>
              <a:t>프로그랜</a:t>
            </a:r>
            <a:r>
              <a:rPr lang="ko-KR" altLang="en-US" sz="1800" dirty="0"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app</a:t>
            </a:r>
            <a:r>
              <a:rPr lang="ko-KR" altLang="en-US" sz="1800" dirty="0">
                <a:sym typeface="Wingdings" panose="05000000000000000000" pitchFamily="2" charset="2"/>
              </a:rPr>
              <a:t>종류에서 바탕화면으로 </a:t>
            </a:r>
            <a:r>
              <a:rPr lang="ko-KR" altLang="en-US" sz="1800" dirty="0" err="1">
                <a:sym typeface="Wingdings" panose="05000000000000000000" pitchFamily="2" charset="2"/>
              </a:rPr>
              <a:t>바로가기</a:t>
            </a:r>
            <a:r>
              <a:rPr lang="ko-KR" altLang="en-US" sz="1800" dirty="0">
                <a:sym typeface="Wingdings" panose="05000000000000000000" pitchFamily="2" charset="2"/>
              </a:rPr>
              <a:t> </a:t>
            </a:r>
            <a:r>
              <a:rPr lang="ko-KR" altLang="en-US" sz="1800" dirty="0" err="1">
                <a:sym typeface="Wingdings" panose="05000000000000000000" pitchFamily="2" charset="2"/>
              </a:rPr>
              <a:t>만듬</a:t>
            </a:r>
            <a:r>
              <a:rPr lang="en-US" altLang="ko-KR" sz="1800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800" dirty="0" err="1">
                <a:sym typeface="Wingdings" panose="05000000000000000000" pitchFamily="2" charset="2"/>
              </a:rPr>
              <a:t>Sql</a:t>
            </a:r>
            <a:r>
              <a:rPr lang="en-US" altLang="ko-KR" sz="1800" dirty="0">
                <a:sym typeface="Wingdings" panose="05000000000000000000" pitchFamily="2" charset="2"/>
              </a:rPr>
              <a:t> developer</a:t>
            </a:r>
            <a:r>
              <a:rPr lang="ko-KR" altLang="en-US" sz="1800" dirty="0">
                <a:sym typeface="Wingdings" panose="05000000000000000000" pitchFamily="2" charset="2"/>
              </a:rPr>
              <a:t>처음 </a:t>
            </a:r>
            <a:r>
              <a:rPr lang="ko-KR" altLang="en-US" sz="1800" dirty="0" err="1">
                <a:sym typeface="Wingdings" panose="05000000000000000000" pitchFamily="2" charset="2"/>
              </a:rPr>
              <a:t>동작시</a:t>
            </a:r>
            <a:r>
              <a:rPr lang="ko-KR" altLang="en-US" sz="1800" dirty="0"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java.exe</a:t>
            </a:r>
            <a:r>
              <a:rPr lang="ko-KR" altLang="en-US" sz="1800" dirty="0">
                <a:sym typeface="Wingdings" panose="05000000000000000000" pitchFamily="2" charset="2"/>
              </a:rPr>
              <a:t>경로를 묻는데 </a:t>
            </a:r>
            <a:r>
              <a:rPr lang="en-US" altLang="ko-KR" sz="1800" dirty="0">
                <a:sym typeface="Wingdings" panose="05000000000000000000" pitchFamily="2" charset="2"/>
              </a:rPr>
              <a:t>32</a:t>
            </a:r>
            <a:r>
              <a:rPr lang="ko-KR" altLang="en-US" sz="1800" dirty="0" err="1">
                <a:sym typeface="Wingdings" panose="05000000000000000000" pitchFamily="2" charset="2"/>
              </a:rPr>
              <a:t>비트용</a:t>
            </a:r>
            <a:r>
              <a:rPr lang="ko-KR" altLang="en-US" sz="1800" dirty="0">
                <a:sym typeface="Wingdings" panose="05000000000000000000" pitchFamily="2" charset="2"/>
              </a:rPr>
              <a:t>  </a:t>
            </a:r>
            <a:r>
              <a:rPr lang="en-US" altLang="ko-KR" sz="1800" dirty="0" err="1">
                <a:sym typeface="Wingdings" panose="05000000000000000000" pitchFamily="2" charset="2"/>
              </a:rPr>
              <a:t>jdk</a:t>
            </a:r>
            <a:r>
              <a:rPr lang="ko-KR" altLang="en-US" sz="1800" dirty="0">
                <a:sym typeface="Wingdings" panose="05000000000000000000" pitchFamily="2" charset="2"/>
              </a:rPr>
              <a:t>만</a:t>
            </a:r>
            <a:r>
              <a:rPr lang="en-US" altLang="ko-KR" sz="1800" dirty="0"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sym typeface="Wingdings" panose="05000000000000000000" pitchFamily="2" charset="2"/>
              </a:rPr>
              <a:t>지원하므로</a:t>
            </a:r>
            <a:r>
              <a:rPr lang="en-US" altLang="ko-KR" sz="1800" dirty="0">
                <a:sym typeface="Wingdings" panose="05000000000000000000" pitchFamily="2" charset="2"/>
              </a:rPr>
              <a:t> 32</a:t>
            </a:r>
            <a:r>
              <a:rPr lang="ko-KR" altLang="en-US" sz="1800" dirty="0">
                <a:sym typeface="Wingdings" panose="05000000000000000000" pitchFamily="2" charset="2"/>
              </a:rPr>
              <a:t>비트 </a:t>
            </a:r>
            <a:r>
              <a:rPr lang="en-US" altLang="ko-KR" sz="1800" dirty="0">
                <a:sym typeface="Wingdings" panose="05000000000000000000" pitchFamily="2" charset="2"/>
              </a:rPr>
              <a:t>8</a:t>
            </a:r>
            <a:r>
              <a:rPr lang="ko-KR" altLang="en-US" sz="1800" dirty="0" err="1">
                <a:sym typeface="Wingdings" panose="05000000000000000000" pitchFamily="2" charset="2"/>
              </a:rPr>
              <a:t>버젼</a:t>
            </a:r>
            <a:r>
              <a:rPr lang="ko-KR" altLang="en-US" sz="1800" dirty="0">
                <a:sym typeface="Wingdings" panose="05000000000000000000" pitchFamily="2" charset="2"/>
              </a:rPr>
              <a:t> 설치해라</a:t>
            </a:r>
            <a:br>
              <a:rPr lang="en-US" altLang="ko-KR" sz="1800" dirty="0">
                <a:sym typeface="Wingdings" panose="05000000000000000000" pitchFamily="2" charset="2"/>
              </a:rPr>
            </a:br>
            <a:r>
              <a:rPr lang="en-US" altLang="ko-KR" sz="1800" dirty="0">
                <a:sym typeface="Wingdings" panose="05000000000000000000" pitchFamily="2" charset="2"/>
              </a:rPr>
              <a:t>(</a:t>
            </a:r>
            <a:r>
              <a:rPr lang="ko-KR" altLang="en-US" sz="1800" dirty="0" err="1">
                <a:sym typeface="Wingdings" panose="05000000000000000000" pitchFamily="2" charset="2"/>
              </a:rPr>
              <a:t>최신버젼은</a:t>
            </a:r>
            <a:r>
              <a:rPr lang="ko-KR" altLang="en-US" sz="1800" dirty="0">
                <a:sym typeface="Wingdings" panose="05000000000000000000" pitchFamily="2" charset="2"/>
              </a:rPr>
              <a:t> </a:t>
            </a:r>
            <a:r>
              <a:rPr lang="ko-KR" altLang="en-US" sz="1800" dirty="0" err="1">
                <a:sym typeface="Wingdings" panose="05000000000000000000" pitchFamily="2" charset="2"/>
              </a:rPr>
              <a:t>뒤장에</a:t>
            </a:r>
            <a:r>
              <a:rPr lang="en-US" altLang="ko-KR" sz="1800" dirty="0">
                <a:sym typeface="Wingdings" panose="05000000000000000000" pitchFamily="2" charset="2"/>
              </a:rPr>
              <a:t>)</a:t>
            </a:r>
            <a:br>
              <a:rPr lang="en-US" altLang="ko-KR" sz="1800" dirty="0"/>
            </a:b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23216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 developer</a:t>
            </a:r>
            <a:r>
              <a:rPr lang="ko-KR" altLang="en-US"/>
              <a:t>최신버젼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Jdk</a:t>
            </a:r>
            <a:r>
              <a:rPr lang="ko-KR" altLang="en-US"/>
              <a:t>포함 버전으로 다운로드 해라</a:t>
            </a:r>
            <a:endParaRPr lang="en-US" altLang="ko-KR"/>
          </a:p>
          <a:p>
            <a:r>
              <a:rPr lang="ko-KR" altLang="en-US"/>
              <a:t>처음 접속시 성공 못하면</a:t>
            </a:r>
            <a:br>
              <a:rPr lang="en-US" altLang="ko-KR"/>
            </a:br>
            <a:r>
              <a:rPr lang="en-US" altLang="ko-KR"/>
              <a:t>c:user/</a:t>
            </a:r>
            <a:r>
              <a:rPr lang="ko-KR" altLang="en-US"/>
              <a:t>본인</a:t>
            </a:r>
            <a:r>
              <a:rPr lang="en-US" altLang="ko-KR"/>
              <a:t>/appData/roaming/sqldeveloper/</a:t>
            </a:r>
            <a:r>
              <a:rPr lang="ko-KR" altLang="en-US"/>
              <a:t>버전</a:t>
            </a:r>
            <a:r>
              <a:rPr lang="en-US" altLang="ko-KR"/>
              <a:t>/product.conf</a:t>
            </a:r>
            <a:br>
              <a:rPr lang="en-US" altLang="ko-KR"/>
            </a:br>
            <a:r>
              <a:rPr lang="ko-KR" altLang="en-US"/>
              <a:t>파일을 열어서 </a:t>
            </a:r>
            <a:br>
              <a:rPr lang="en-US" altLang="ko-KR"/>
            </a:br>
            <a:r>
              <a:rPr lang="en-US" altLang="ko-KR"/>
              <a:t>SetJavaHome C:\Program Files\Java\jdk1.8.0_231</a:t>
            </a:r>
            <a:r>
              <a:rPr lang="ko-KR" altLang="en-US"/>
              <a:t>에서</a:t>
            </a:r>
            <a:br>
              <a:rPr lang="en-US" altLang="ko-KR"/>
            </a:br>
            <a:r>
              <a:rPr lang="ko-KR" altLang="en-US"/>
              <a:t>버전을 맞추어 준다</a:t>
            </a:r>
          </a:p>
        </p:txBody>
      </p:sp>
    </p:spTree>
    <p:extLst>
      <p:ext uri="{BB962C8B-B14F-4D97-AF65-F5344CB8AC3E}">
        <p14:creationId xmlns:p14="http://schemas.microsoft.com/office/powerpoint/2010/main" val="3072487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27538"/>
            <a:ext cx="10515600" cy="564942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Scott</a:t>
            </a:r>
            <a:r>
              <a:rPr lang="ko-KR" altLang="en-US" sz="1800" dirty="0"/>
              <a:t>를 </a:t>
            </a:r>
            <a:r>
              <a:rPr lang="en-US" altLang="ko-KR" sz="1800" dirty="0"/>
              <a:t>create</a:t>
            </a:r>
            <a:r>
              <a:rPr lang="ko-KR" altLang="en-US" sz="1800" dirty="0"/>
              <a:t>시 이미 </a:t>
            </a:r>
            <a:r>
              <a:rPr lang="ko-KR" altLang="en-US" sz="1800" dirty="0" err="1"/>
              <a:t>존재한걸로</a:t>
            </a:r>
            <a:r>
              <a:rPr lang="ko-KR" altLang="en-US" sz="1800" dirty="0"/>
              <a:t> 나옴</a:t>
            </a:r>
            <a:br>
              <a:rPr lang="en-US" altLang="ko-KR" sz="1800" dirty="0"/>
            </a:br>
            <a:r>
              <a:rPr lang="ko-KR" altLang="en-US" sz="1800" dirty="0"/>
              <a:t>이때는 </a:t>
            </a:r>
            <a:br>
              <a:rPr lang="en-US" altLang="ko-KR" sz="1800" dirty="0"/>
            </a:br>
            <a:r>
              <a:rPr lang="en-US" altLang="ko-KR" sz="1800" dirty="0"/>
              <a:t>ALTER USER </a:t>
            </a:r>
            <a:r>
              <a:rPr lang="en-US" altLang="ko-KR" sz="1800" dirty="0" err="1"/>
              <a:t>scott</a:t>
            </a:r>
            <a:r>
              <a:rPr lang="en-US" altLang="ko-KR" sz="1800" dirty="0"/>
              <a:t> ACCOUNT UNLOCK;</a:t>
            </a:r>
            <a:br>
              <a:rPr lang="en-US" altLang="ko-KR" sz="1800" dirty="0"/>
            </a:br>
            <a:r>
              <a:rPr lang="en-US" altLang="ko-KR" sz="1800" dirty="0"/>
              <a:t>ALTER USER </a:t>
            </a:r>
            <a:r>
              <a:rPr lang="en-US" altLang="ko-KR" sz="1800" dirty="0" err="1"/>
              <a:t>scott</a:t>
            </a:r>
            <a:r>
              <a:rPr lang="en-US" altLang="ko-KR" sz="1800" dirty="0"/>
              <a:t> IDENTIFIED BY tiger;</a:t>
            </a:r>
            <a:br>
              <a:rPr lang="en-US" altLang="ko-KR" sz="1800" dirty="0"/>
            </a:br>
            <a:r>
              <a:rPr lang="en-US" altLang="ko-KR" sz="1800" dirty="0"/>
              <a:t>GRANT CONNECT,RESOURCE TO SCOTT; </a:t>
            </a:r>
          </a:p>
          <a:p>
            <a:endParaRPr lang="en-US" altLang="ko-KR" sz="1800" dirty="0"/>
          </a:p>
          <a:p>
            <a:r>
              <a:rPr lang="en-US" altLang="ko-KR" sz="1800" dirty="0" err="1"/>
              <a:t>Sysdba</a:t>
            </a:r>
            <a:r>
              <a:rPr lang="ko-KR" altLang="en-US" sz="1800" dirty="0"/>
              <a:t>는</a:t>
            </a:r>
            <a:br>
              <a:rPr lang="en-US" altLang="ko-KR" sz="1800" dirty="0"/>
            </a:br>
            <a:r>
              <a:rPr lang="en-US" altLang="ko-KR" sz="1800" dirty="0"/>
              <a:t>sys as </a:t>
            </a:r>
            <a:r>
              <a:rPr lang="en-US" altLang="ko-KR" sz="1800" dirty="0" err="1"/>
              <a:t>sysdba</a:t>
            </a:r>
            <a:r>
              <a:rPr lang="ko-KR" altLang="en-US" sz="1800" dirty="0"/>
              <a:t>를 </a:t>
            </a:r>
            <a:r>
              <a:rPr lang="en-US" altLang="ko-KR" sz="1800" dirty="0"/>
              <a:t>id</a:t>
            </a:r>
            <a:r>
              <a:rPr lang="ko-KR" altLang="en-US" sz="1800" dirty="0"/>
              <a:t>로 함</a:t>
            </a:r>
            <a:endParaRPr lang="en-US" altLang="ko-KR" sz="1800" dirty="0"/>
          </a:p>
          <a:p>
            <a:r>
              <a:rPr lang="en-US" altLang="ko-KR" sz="1800" dirty="0" err="1"/>
              <a:t>cmd</a:t>
            </a:r>
            <a:r>
              <a:rPr lang="ko-KR" altLang="en-US" sz="1800" dirty="0"/>
              <a:t>에서 </a:t>
            </a:r>
            <a:r>
              <a:rPr lang="en-US" altLang="ko-KR" sz="1800" dirty="0"/>
              <a:t> </a:t>
            </a:r>
            <a:r>
              <a:rPr lang="en-US" altLang="ko-KR" sz="1800" b="1" dirty="0" err="1"/>
              <a:t>sqlplus</a:t>
            </a:r>
            <a:r>
              <a:rPr lang="en-US" altLang="ko-KR" sz="1800" b="1" dirty="0"/>
              <a:t> / as </a:t>
            </a:r>
            <a:r>
              <a:rPr lang="en-US" altLang="ko-KR" sz="1800" b="1" dirty="0" err="1"/>
              <a:t>sysdba</a:t>
            </a:r>
            <a:r>
              <a:rPr lang="ko-KR" altLang="en-US" sz="1800" b="1" dirty="0"/>
              <a:t>로 접속</a:t>
            </a:r>
            <a:r>
              <a:rPr lang="en-US" altLang="ko-KR" sz="1800" b="1" dirty="0"/>
              <a:t>(pw</a:t>
            </a:r>
            <a:r>
              <a:rPr lang="ko-KR" altLang="en-US" sz="1800" b="1" dirty="0"/>
              <a:t>없이 접속</a:t>
            </a:r>
            <a:r>
              <a:rPr lang="en-US" altLang="ko-KR" sz="1800" b="1" dirty="0"/>
              <a:t>)</a:t>
            </a:r>
          </a:p>
          <a:p>
            <a:r>
              <a:rPr lang="en-US" altLang="ko-KR" sz="1800" dirty="0"/>
              <a:t>  </a:t>
            </a:r>
            <a:r>
              <a:rPr lang="en-US" altLang="ko-KR" sz="1800" dirty="0" err="1"/>
              <a:t>sqlplus</a:t>
            </a:r>
            <a:r>
              <a:rPr lang="en-US" altLang="ko-KR" sz="1800" dirty="0"/>
              <a:t> /</a:t>
            </a:r>
            <a:r>
              <a:rPr lang="en-US" altLang="ko-KR" sz="1800" dirty="0" err="1"/>
              <a:t>nolog</a:t>
            </a:r>
            <a:r>
              <a:rPr lang="ko-KR" altLang="en-US" sz="1800" dirty="0"/>
              <a:t>도 </a:t>
            </a:r>
            <a:r>
              <a:rPr lang="en-US" altLang="ko-KR" sz="1800" dirty="0" err="1"/>
              <a:t>sqlplus</a:t>
            </a:r>
            <a:r>
              <a:rPr lang="en-US" altLang="ko-KR" sz="1800" dirty="0"/>
              <a:t> / as </a:t>
            </a:r>
            <a:r>
              <a:rPr lang="en-US" altLang="ko-KR" sz="1800" dirty="0" err="1"/>
              <a:t>sysdba</a:t>
            </a:r>
            <a:r>
              <a:rPr lang="ko-KR" altLang="en-US" sz="1800"/>
              <a:t>처럼 접속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64447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오라클 한글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sqlplus</a:t>
            </a:r>
            <a:r>
              <a:rPr lang="ko-KR" altLang="en-US" dirty="0"/>
              <a:t>에서 </a:t>
            </a:r>
            <a:r>
              <a:rPr lang="en-US" altLang="ko-KR" dirty="0"/>
              <a:t>select</a:t>
            </a:r>
            <a:r>
              <a:rPr lang="ko-KR" altLang="en-US" dirty="0"/>
              <a:t>문으로 확인해보면</a:t>
            </a:r>
            <a:br>
              <a:rPr lang="en-US" altLang="ko-KR" dirty="0"/>
            </a:br>
            <a:r>
              <a:rPr lang="ko-KR" altLang="en-US" dirty="0"/>
              <a:t>한글이 </a:t>
            </a:r>
            <a:r>
              <a:rPr lang="en-US" altLang="ko-KR" dirty="0"/>
              <a:t>??? </a:t>
            </a:r>
            <a:r>
              <a:rPr lang="ko-KR" altLang="en-US" dirty="0"/>
              <a:t>같은 물음표로 나온다면 이렇게 설정해보세요</a:t>
            </a:r>
          </a:p>
          <a:p>
            <a:r>
              <a:rPr lang="ko-KR" altLang="en-US" dirty="0"/>
              <a:t>환경변수를 </a:t>
            </a:r>
            <a:br>
              <a:rPr lang="en-US" altLang="ko-KR" dirty="0"/>
            </a:br>
            <a:r>
              <a:rPr lang="en-US" altLang="ko-KR" dirty="0"/>
              <a:t>NLS_LANG=AMERICAN_AMERICA.KO16KSC5601</a:t>
            </a:r>
            <a:br>
              <a:rPr lang="en-US" altLang="ko-KR" dirty="0"/>
            </a:br>
            <a:r>
              <a:rPr lang="en-US" altLang="ko-KR" dirty="0"/>
              <a:t>or</a:t>
            </a:r>
            <a:br>
              <a:rPr lang="en-US" altLang="ko-KR" dirty="0"/>
            </a:br>
            <a:r>
              <a:rPr lang="en-US" altLang="ko-KR" dirty="0"/>
              <a:t>NLS_LANG=KOREAN_KOREA.KO16KSC5601</a:t>
            </a:r>
          </a:p>
          <a:p>
            <a:endParaRPr lang="en-US" altLang="ko-KR" dirty="0"/>
          </a:p>
          <a:p>
            <a:r>
              <a:rPr lang="ko-KR" altLang="en-US" dirty="0"/>
              <a:t>출처</a:t>
            </a:r>
            <a:r>
              <a:rPr lang="en-US" altLang="ko-KR" dirty="0"/>
              <a:t>: https://tost.tistory.com/36 [</a:t>
            </a:r>
            <a:r>
              <a:rPr lang="ko-KR" altLang="en-US" dirty="0" err="1"/>
              <a:t>정선생의</a:t>
            </a:r>
            <a:r>
              <a:rPr lang="ko-KR" altLang="en-US" dirty="0"/>
              <a:t> 블로그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또는 </a:t>
            </a:r>
            <a:r>
              <a:rPr lang="en-US" altLang="ko-KR" dirty="0"/>
              <a:t>https://loveuceci.tistory.com/1481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416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오라클 외부 </a:t>
            </a:r>
            <a:r>
              <a:rPr lang="en-US" altLang="ko-KR" dirty="0"/>
              <a:t>IP </a:t>
            </a:r>
            <a:r>
              <a:rPr lang="ko-KR" altLang="en-US" dirty="0"/>
              <a:t>접속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EXEC DBMS_XDB.SETLISTENERLOCALACCESS(FALSE);</a:t>
            </a:r>
            <a:br>
              <a:rPr lang="en-US" altLang="ko-KR" dirty="0"/>
            </a:br>
            <a:r>
              <a:rPr lang="ko-KR" altLang="en-US" dirty="0"/>
              <a:t>를 </a:t>
            </a:r>
            <a:r>
              <a:rPr lang="en-US" altLang="ko-KR" dirty="0" err="1"/>
              <a:t>sqlpus</a:t>
            </a:r>
            <a:r>
              <a:rPr lang="ko-KR" altLang="en-US" dirty="0"/>
              <a:t>에서 입력해주면 외부에서 접근 가능</a:t>
            </a:r>
          </a:p>
          <a:p>
            <a:r>
              <a:rPr lang="ko-KR" altLang="en-US" dirty="0"/>
              <a:t>단 외부에서는 </a:t>
            </a:r>
            <a:r>
              <a:rPr lang="en-US" altLang="ko-KR" dirty="0"/>
              <a:t>oracle</a:t>
            </a:r>
            <a:r>
              <a:rPr lang="ko-KR" altLang="en-US" dirty="0"/>
              <a:t>서버가 있는 </a:t>
            </a:r>
            <a:r>
              <a:rPr lang="en-US" altLang="ko-KR" dirty="0" err="1"/>
              <a:t>ip</a:t>
            </a:r>
            <a:r>
              <a:rPr lang="ko-KR" altLang="en-US" dirty="0"/>
              <a:t>로 접근</a:t>
            </a:r>
            <a:br>
              <a:rPr lang="en-US" altLang="ko-KR" dirty="0"/>
            </a:br>
            <a:br>
              <a:rPr lang="en-US" altLang="ko-KR" dirty="0"/>
            </a:br>
            <a:r>
              <a:rPr lang="nb-NO" altLang="ko-KR" dirty="0"/>
              <a:t>https://bantree.tistory.com/372</a:t>
            </a:r>
          </a:p>
          <a:p>
            <a:r>
              <a:rPr lang="nb-NO" altLang="ko-KR" dirty="0"/>
              <a:t>https://m.blog.naver.com/PostView.naver?isHttpsRedirect=true&amp;blogId=tsum3000&amp;logNo=80057301697</a:t>
            </a:r>
          </a:p>
          <a:p>
            <a:r>
              <a:rPr lang="nb-NO" altLang="ko-KR" dirty="0"/>
              <a:t>https://jross.tistory.com/21</a:t>
            </a:r>
          </a:p>
          <a:p>
            <a:endParaRPr lang="nb-NO" altLang="ko-KR" dirty="0"/>
          </a:p>
        </p:txBody>
      </p:sp>
    </p:spTree>
    <p:extLst>
      <p:ext uri="{BB962C8B-B14F-4D97-AF65-F5344CB8AC3E}">
        <p14:creationId xmlns:p14="http://schemas.microsoft.com/office/powerpoint/2010/main" val="241737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0403"/>
            <a:ext cx="10515600" cy="777959"/>
          </a:xfrm>
        </p:spPr>
        <p:txBody>
          <a:bodyPr/>
          <a:lstStyle/>
          <a:p>
            <a:r>
              <a:rPr lang="en-US" altLang="ko-KR" dirty="0"/>
              <a:t>download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54533"/>
            <a:ext cx="10248900" cy="668215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hlinkClick r:id="rId2"/>
              </a:rPr>
              <a:t>https://www.oracle.com/kr/index.html</a:t>
            </a:r>
            <a:r>
              <a:rPr lang="en-US" altLang="ko-KR" sz="1800" dirty="0"/>
              <a:t> </a:t>
            </a:r>
            <a:r>
              <a:rPr lang="ko-KR" altLang="en-US" sz="1800" dirty="0"/>
              <a:t>화면에서 지원 선택</a:t>
            </a:r>
            <a:br>
              <a:rPr lang="en-US" altLang="ko-KR" sz="1800" dirty="0"/>
            </a:b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819" y="1420525"/>
            <a:ext cx="8135485" cy="23815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56" y="3265121"/>
            <a:ext cx="11774543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5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36332"/>
            <a:ext cx="10515600" cy="413237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소프트웨어다운로드 </a:t>
            </a:r>
            <a:r>
              <a:rPr lang="ko-KR" altLang="en-US" sz="1800" dirty="0" err="1"/>
              <a:t>클릭후</a:t>
            </a:r>
            <a:r>
              <a:rPr lang="ko-KR" altLang="en-US" sz="1800" dirty="0"/>
              <a:t>  다음페이지에서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45" y="1196966"/>
            <a:ext cx="8249801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4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446" y="550740"/>
            <a:ext cx="10515600" cy="750522"/>
          </a:xfrm>
        </p:spPr>
        <p:txBody>
          <a:bodyPr/>
          <a:lstStyle/>
          <a:p>
            <a:r>
              <a:rPr lang="en-US" altLang="ko-KR" dirty="0"/>
              <a:t>Oracle cloud</a:t>
            </a:r>
            <a:r>
              <a:rPr lang="ko-KR" altLang="en-US" dirty="0" err="1"/>
              <a:t>클릭후</a:t>
            </a:r>
            <a:r>
              <a:rPr lang="ko-KR" altLang="en-US" dirty="0"/>
              <a:t> </a:t>
            </a:r>
            <a:r>
              <a:rPr lang="ko-KR" altLang="en-US" dirty="0" err="1"/>
              <a:t>다음페이지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46" y="1301262"/>
            <a:ext cx="6611816" cy="400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8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2353" y="383687"/>
            <a:ext cx="10515600" cy="776898"/>
          </a:xfrm>
        </p:spPr>
        <p:txBody>
          <a:bodyPr/>
          <a:lstStyle/>
          <a:p>
            <a:r>
              <a:rPr lang="ko-KR" altLang="en-US" dirty="0"/>
              <a:t>로그인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354" y="1381118"/>
            <a:ext cx="6030167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0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11g </a:t>
            </a:r>
            <a:r>
              <a:rPr lang="en-US" altLang="ko-KR" sz="2400" dirty="0" err="1"/>
              <a:t>standar</a:t>
            </a:r>
            <a:r>
              <a:rPr lang="ko-KR" altLang="en-US" sz="2400" dirty="0"/>
              <a:t>를 검색하고 </a:t>
            </a:r>
            <a:r>
              <a:rPr lang="en-US" altLang="ko-KR" sz="2400" dirty="0"/>
              <a:t>11g 11.2.0.2.0</a:t>
            </a:r>
            <a:r>
              <a:rPr lang="ko-KR" altLang="en-US" sz="2400" dirty="0" err="1"/>
              <a:t>을선택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06" y="2110210"/>
            <a:ext cx="11765017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6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00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화면 상단의 </a:t>
            </a:r>
            <a:r>
              <a:rPr lang="en-US" altLang="ko-KR" sz="2400" dirty="0"/>
              <a:t>continue</a:t>
            </a:r>
            <a:r>
              <a:rPr lang="ko-KR" altLang="en-US" sz="2400" dirty="0"/>
              <a:t>클릭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71" y="1424210"/>
            <a:ext cx="5476113" cy="266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3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Standard</a:t>
            </a:r>
            <a:r>
              <a:rPr lang="ko-KR" altLang="en-US" sz="2400" dirty="0"/>
              <a:t>중 </a:t>
            </a:r>
            <a:r>
              <a:rPr lang="en-US" altLang="ko-KR" sz="2400" dirty="0"/>
              <a:t>11.2.0.1.0</a:t>
            </a:r>
            <a:r>
              <a:rPr lang="ko-KR" altLang="en-US" sz="2400" dirty="0"/>
              <a:t>의 </a:t>
            </a:r>
            <a:r>
              <a:rPr lang="en-US" altLang="ko-KR" sz="2400" dirty="0" err="1"/>
              <a:t>microdoft</a:t>
            </a:r>
            <a:r>
              <a:rPr lang="en-US" altLang="ko-KR" sz="2400" dirty="0"/>
              <a:t> 64bit</a:t>
            </a:r>
            <a:r>
              <a:rPr lang="ko-KR" altLang="en-US" sz="2400" dirty="0"/>
              <a:t>를 선택하고 우 하단 </a:t>
            </a:r>
            <a:r>
              <a:rPr lang="en-US" altLang="ko-KR" sz="2400" dirty="0"/>
              <a:t>continue</a:t>
            </a:r>
            <a:r>
              <a:rPr lang="ko-KR" altLang="en-US" sz="2400" dirty="0"/>
              <a:t>클릭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40" y="1825159"/>
            <a:ext cx="1008529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9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48235"/>
            <a:ext cx="10515600" cy="68131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다음화면에서 좌 하단의 </a:t>
            </a:r>
            <a:r>
              <a:rPr lang="en-US" altLang="ko-KR" dirty="0"/>
              <a:t>accept</a:t>
            </a:r>
            <a:r>
              <a:rPr lang="ko-KR" altLang="en-US" dirty="0"/>
              <a:t>를 클릭하고 우 하단의 </a:t>
            </a:r>
            <a:br>
              <a:rPr lang="en-US" altLang="ko-KR" dirty="0"/>
            </a:br>
            <a:r>
              <a:rPr lang="en-US" altLang="ko-KR" dirty="0"/>
              <a:t>continue</a:t>
            </a:r>
            <a:r>
              <a:rPr lang="ko-KR" altLang="en-US" dirty="0"/>
              <a:t>를 클릭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177" y="1780760"/>
            <a:ext cx="6458611" cy="242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37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538</Words>
  <Application>Microsoft Office PowerPoint</Application>
  <PresentationFormat>와이드스크린</PresentationFormat>
  <Paragraphs>43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Oracle설치(11g)</vt:lpstr>
      <vt:lpstr>download</vt:lpstr>
      <vt:lpstr>PowerPoint 프레젠테이션</vt:lpstr>
      <vt:lpstr>PowerPoint 프레젠테이션</vt:lpstr>
      <vt:lpstr>PowerPoint 프레젠테이션</vt:lpstr>
      <vt:lpstr>11g standar를 검색하고 11g 11.2.0.2.0을선택</vt:lpstr>
      <vt:lpstr>화면 상단의 continue클릭</vt:lpstr>
      <vt:lpstr>Standard중 11.2.0.1.0의 microdoft 64bit를 선택하고 우 하단 continue클릭</vt:lpstr>
      <vt:lpstr>PowerPoint 프레젠테이션</vt:lpstr>
      <vt:lpstr>좌측 체크 사항 확인하고 우측 download</vt:lpstr>
      <vt:lpstr>PowerPoint 프레젠테이션</vt:lpstr>
      <vt:lpstr>Sql developer최신버젼</vt:lpstr>
      <vt:lpstr>PowerPoint 프레젠테이션</vt:lpstr>
      <vt:lpstr>오라클 한글 설정</vt:lpstr>
      <vt:lpstr>오라클 외부 IP 접속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Oracle설치(11g)</dc:title>
  <dc:creator>kookhs</dc:creator>
  <cp:lastModifiedBy>310-10</cp:lastModifiedBy>
  <cp:revision>24</cp:revision>
  <dcterms:created xsi:type="dcterms:W3CDTF">2021-10-24T01:29:26Z</dcterms:created>
  <dcterms:modified xsi:type="dcterms:W3CDTF">2022-02-10T07:16:26Z</dcterms:modified>
</cp:coreProperties>
</file>