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59" r:id="rId3"/>
    <p:sldId id="26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262949" y="176272"/>
            <a:ext cx="431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10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AOP(Aspect Oriented Programming)-II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33882" y="3500063"/>
            <a:ext cx="4670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10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. AOP(Aspect Oriented Programming)-II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@Aspect</a:t>
            </a:r>
            <a:r>
              <a:rPr lang="ko-KR" altLang="en-US" sz="1200" dirty="0"/>
              <a:t>를 이용한 </a:t>
            </a:r>
            <a:r>
              <a:rPr lang="en-US" altLang="ko-KR" sz="1200" dirty="0"/>
              <a:t>AOP</a:t>
            </a:r>
            <a:r>
              <a:rPr lang="ko-KR" altLang="en-US" sz="1200" dirty="0"/>
              <a:t>구현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AspectJ</a:t>
            </a:r>
            <a:r>
              <a:rPr lang="ko-KR" altLang="en-US" sz="1200" dirty="0"/>
              <a:t> </a:t>
            </a:r>
            <a:r>
              <a:rPr lang="en-US" altLang="ko-KR" sz="1200" dirty="0" err="1"/>
              <a:t>Pointcut</a:t>
            </a:r>
            <a:r>
              <a:rPr lang="en-US" altLang="ko-KR" sz="1200" dirty="0"/>
              <a:t> </a:t>
            </a:r>
            <a:r>
              <a:rPr lang="ko-KR" altLang="en-US" sz="1200" dirty="0" err="1"/>
              <a:t>표현식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/>
              <a:t>Lecturer</a:t>
            </a:r>
            <a:r>
              <a:rPr lang="en-US" altLang="ko-KR" sz="1200" dirty="0"/>
              <a:t>  Kim </a:t>
            </a:r>
            <a:r>
              <a:rPr lang="en-US" altLang="ko-KR" sz="1200" dirty="0" err="1"/>
              <a:t>Myoung</a:t>
            </a:r>
            <a:r>
              <a:rPr lang="en-US" altLang="ko-KR" sz="1200" dirty="0"/>
              <a:t>-Ho</a:t>
            </a:r>
          </a:p>
          <a:p>
            <a:pPr algn="r"/>
            <a:r>
              <a:rPr lang="en-US" altLang="ko-KR" sz="1200" i="1" dirty="0"/>
              <a:t>Nickname</a:t>
            </a:r>
            <a:r>
              <a:rPr lang="en-US" altLang="ko-KR" sz="1200" dirty="0"/>
              <a:t>  </a:t>
            </a:r>
            <a:r>
              <a:rPr lang="ko-KR" altLang="en-US" sz="1200" dirty="0" err="1"/>
              <a:t>블스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10-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@Aspect</a:t>
            </a:r>
            <a:r>
              <a:rPr lang="ko-KR" altLang="en-US" sz="1600" b="1" dirty="0">
                <a:latin typeface="+mn-ea"/>
              </a:rPr>
              <a:t>를 이용한 </a:t>
            </a:r>
            <a:r>
              <a:rPr lang="en-US" altLang="ko-KR" sz="1600" b="1" dirty="0">
                <a:latin typeface="+mn-ea"/>
              </a:rPr>
              <a:t>AOP</a:t>
            </a:r>
            <a:r>
              <a:rPr lang="ko-KR" altLang="en-US" sz="1600" b="1" dirty="0">
                <a:latin typeface="+mn-ea"/>
              </a:rPr>
              <a:t>구현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1323090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작업 순서 </a:t>
            </a:r>
            <a:r>
              <a:rPr lang="en-US" altLang="ko-KR" sz="1100" dirty="0"/>
              <a:t>(</a:t>
            </a:r>
            <a:r>
              <a:rPr lang="en-US" altLang="ko-KR" sz="1100" dirty="0">
                <a:latin typeface="+mn-ea"/>
              </a:rPr>
              <a:t>spring_10_1_ex1_springex</a:t>
            </a:r>
            <a:r>
              <a:rPr lang="en-US" altLang="ko-KR" sz="1100" dirty="0"/>
              <a:t>)</a:t>
            </a:r>
            <a:endParaRPr lang="en-US" altLang="ko-KR" sz="1100" b="1" dirty="0"/>
          </a:p>
          <a:p>
            <a:r>
              <a:rPr lang="en-US" altLang="ko-KR" sz="1100" dirty="0"/>
              <a:t> 1) </a:t>
            </a:r>
            <a:r>
              <a:rPr lang="ko-KR" altLang="en-US" sz="1100" dirty="0"/>
              <a:t>의존 설정</a:t>
            </a:r>
            <a:r>
              <a:rPr lang="en-US" altLang="ko-KR" sz="1100" dirty="0"/>
              <a:t>(pom.xml) </a:t>
            </a:r>
          </a:p>
          <a:p>
            <a:r>
              <a:rPr lang="en-US" altLang="ko-KR" sz="1100" dirty="0"/>
              <a:t> 2) @Aspect </a:t>
            </a:r>
            <a:r>
              <a:rPr lang="ko-KR" altLang="en-US" sz="1100" dirty="0" err="1"/>
              <a:t>어노테이션을</a:t>
            </a:r>
            <a:r>
              <a:rPr lang="ko-KR" altLang="en-US" sz="1100" dirty="0"/>
              <a:t> 이용한 </a:t>
            </a:r>
            <a:r>
              <a:rPr lang="en-US" altLang="ko-KR" sz="1100" dirty="0"/>
              <a:t>Aspect</a:t>
            </a:r>
            <a:r>
              <a:rPr lang="ko-KR" altLang="en-US" sz="1100" dirty="0"/>
              <a:t>클래스 제작</a:t>
            </a:r>
            <a:endParaRPr lang="en-US" altLang="ko-KR" sz="1100" dirty="0"/>
          </a:p>
          <a:p>
            <a:r>
              <a:rPr lang="en-US" altLang="ko-KR" sz="1100" dirty="0"/>
              <a:t> 3) XML</a:t>
            </a:r>
            <a:r>
              <a:rPr lang="ko-KR" altLang="en-US" sz="1100" dirty="0"/>
              <a:t>파일에 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aop:aspectj-autoproxy</a:t>
            </a:r>
            <a:r>
              <a:rPr lang="en-US" altLang="ko-KR" sz="1100" dirty="0"/>
              <a:t> /&gt; </a:t>
            </a:r>
            <a:r>
              <a:rPr lang="ko-KR" altLang="en-US" sz="1100" dirty="0"/>
              <a:t>설정</a:t>
            </a:r>
            <a:endParaRPr lang="en-US" altLang="ko-KR" sz="1100" dirty="0"/>
          </a:p>
        </p:txBody>
      </p:sp>
      <p:sp>
        <p:nvSpPr>
          <p:cNvPr id="6" name="직사각형 5"/>
          <p:cNvSpPr/>
          <p:nvPr/>
        </p:nvSpPr>
        <p:spPr>
          <a:xfrm>
            <a:off x="1015456" y="2426000"/>
            <a:ext cx="3666565" cy="3401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Aspect Class</a:t>
            </a:r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828799" y="3333672"/>
            <a:ext cx="1873624" cy="533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@</a:t>
            </a:r>
            <a:r>
              <a:rPr lang="en-US" altLang="ko-KR" dirty="0" err="1"/>
              <a:t>pointcut</a:t>
            </a:r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1739151" y="3990931"/>
            <a:ext cx="2052919" cy="1259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@Around</a:t>
            </a:r>
          </a:p>
          <a:p>
            <a:pPr algn="ctr"/>
            <a:r>
              <a:rPr lang="en-US" altLang="ko-KR" sz="1400" dirty="0"/>
              <a:t>@Before</a:t>
            </a:r>
          </a:p>
          <a:p>
            <a:pPr algn="ctr"/>
            <a:r>
              <a:rPr lang="en-US" altLang="ko-KR" sz="1400" dirty="0"/>
              <a:t>@</a:t>
            </a:r>
            <a:r>
              <a:rPr lang="en-US" altLang="ko-KR" sz="1400" dirty="0" err="1"/>
              <a:t>AfterReturning</a:t>
            </a:r>
            <a:endParaRPr lang="en-US" altLang="ko-KR" sz="1400" dirty="0"/>
          </a:p>
          <a:p>
            <a:pPr algn="ctr"/>
            <a:r>
              <a:rPr lang="en-US" altLang="ko-KR" sz="1400" dirty="0"/>
              <a:t>@</a:t>
            </a:r>
            <a:r>
              <a:rPr lang="en-US" altLang="ko-KR" sz="1400" dirty="0" err="1"/>
              <a:t>AfterThrowing</a:t>
            </a:r>
            <a:endParaRPr lang="en-US" altLang="ko-KR" sz="1400" dirty="0"/>
          </a:p>
          <a:p>
            <a:pPr algn="ctr"/>
            <a:r>
              <a:rPr lang="en-US" altLang="ko-KR" sz="1400" dirty="0"/>
              <a:t>@After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6247" y="2610196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@Aspect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10-</a:t>
            </a:r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AspectJ </a:t>
            </a:r>
            <a:r>
              <a:rPr lang="en-US" altLang="ko-KR" sz="1600" b="1" dirty="0" err="1">
                <a:latin typeface="+mn-ea"/>
              </a:rPr>
              <a:t>Pointcut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표현식</a:t>
            </a:r>
            <a:r>
              <a:rPr lang="en-US" altLang="ko-KR" sz="1600" b="1" dirty="0">
                <a:latin typeface="+mn-ea"/>
              </a:rPr>
              <a:t>(xml</a:t>
            </a:r>
            <a:r>
              <a:rPr lang="ko-KR" altLang="en-US" sz="1600" b="1" dirty="0">
                <a:latin typeface="+mn-ea"/>
              </a:rPr>
              <a:t>의 </a:t>
            </a:r>
            <a:r>
              <a:rPr lang="en-US" altLang="ko-KR" sz="1600" b="1" dirty="0">
                <a:latin typeface="+mn-ea"/>
              </a:rPr>
              <a:t>expression</a:t>
            </a:r>
            <a:r>
              <a:rPr lang="ko-KR" altLang="en-US" sz="1600" b="1" dirty="0">
                <a:latin typeface="+mn-ea"/>
              </a:rPr>
              <a:t>속성 </a:t>
            </a:r>
            <a:r>
              <a:rPr lang="en-US" altLang="ko-KR" sz="1600" b="1" dirty="0">
                <a:latin typeface="+mn-ea"/>
              </a:rPr>
              <a:t>,</a:t>
            </a:r>
            <a:r>
              <a:rPr lang="ko-KR" altLang="en-US" sz="1600" b="1" dirty="0" err="1">
                <a:latin typeface="+mn-ea"/>
              </a:rPr>
              <a:t>자바파일의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@Around</a:t>
            </a:r>
            <a:r>
              <a:rPr lang="ko-KR" altLang="en-US" sz="1600" b="1" dirty="0">
                <a:latin typeface="+mn-ea"/>
              </a:rPr>
              <a:t>등의 속성</a:t>
            </a:r>
            <a:r>
              <a:rPr lang="en-US" altLang="ko-KR" sz="1600" b="1" dirty="0">
                <a:latin typeface="+mn-ea"/>
              </a:rPr>
              <a:t>)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Pointcut</a:t>
            </a:r>
            <a:r>
              <a:rPr lang="ko-KR" altLang="en-US" sz="1100" dirty="0"/>
              <a:t>을 지정할 때 사용하는 </a:t>
            </a:r>
            <a:r>
              <a:rPr lang="ko-KR" altLang="en-US" sz="1100" dirty="0" err="1"/>
              <a:t>표현식으로</a:t>
            </a:r>
            <a:r>
              <a:rPr lang="ko-KR" altLang="en-US" sz="1100" dirty="0"/>
              <a:t> </a:t>
            </a:r>
            <a:r>
              <a:rPr lang="en-US" altLang="ko-KR" sz="1100" dirty="0"/>
              <a:t>AspectJ </a:t>
            </a:r>
            <a:r>
              <a:rPr lang="ko-KR" altLang="en-US" sz="1100" dirty="0"/>
              <a:t>문법을 사용 합니다</a:t>
            </a:r>
            <a:r>
              <a:rPr lang="en-US" altLang="ko-KR" sz="1100" dirty="0"/>
              <a:t>. (spring_10_2_ex1_springex)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012" y="2554841"/>
            <a:ext cx="9239250" cy="39317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24753" y="3458435"/>
            <a:ext cx="995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Execution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9576" y="4944689"/>
            <a:ext cx="905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within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9576" y="5989638"/>
            <a:ext cx="905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bean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4753" y="1508018"/>
            <a:ext cx="1635886" cy="1046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* : </a:t>
            </a:r>
            <a:r>
              <a:rPr lang="ko-KR" altLang="en-US" dirty="0"/>
              <a:t>모든</a:t>
            </a:r>
            <a:endParaRPr lang="en-US" altLang="ko-KR" dirty="0"/>
          </a:p>
          <a:p>
            <a:r>
              <a:rPr lang="en-US" altLang="ko-KR" dirty="0"/>
              <a:t>.  : </a:t>
            </a:r>
            <a:r>
              <a:rPr lang="ko-KR" altLang="en-US" dirty="0"/>
              <a:t>현재</a:t>
            </a:r>
            <a:endParaRPr lang="en-US" altLang="ko-KR" dirty="0"/>
          </a:p>
          <a:p>
            <a:r>
              <a:rPr lang="en-US" altLang="ko-KR" dirty="0"/>
              <a:t>.. : 0</a:t>
            </a:r>
            <a:r>
              <a:rPr lang="ko-KR" altLang="en-US" dirty="0"/>
              <a:t>개 이상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8032720" y="257894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메서드의 형태 지정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84784" y="4681191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메서드의 위치 지정</a:t>
            </a:r>
            <a:endParaRPr lang="en-US" altLang="ko-KR" dirty="0"/>
          </a:p>
          <a:p>
            <a:r>
              <a:rPr lang="ko-KR" altLang="en-US" dirty="0"/>
              <a:t>클래스만 지정</a:t>
            </a:r>
          </a:p>
        </p:txBody>
      </p:sp>
    </p:spTree>
    <p:extLst>
      <p:ext uri="{BB962C8B-B14F-4D97-AF65-F5344CB8AC3E}">
        <p14:creationId xmlns:p14="http://schemas.microsoft.com/office/powerpoint/2010/main" val="4252781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2997</TotalTime>
  <Words>156</Words>
  <Application>Microsoft Office PowerPoint</Application>
  <PresentationFormat>와이드스크린</PresentationFormat>
  <Paragraphs>38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310-10</cp:lastModifiedBy>
  <cp:revision>634</cp:revision>
  <dcterms:created xsi:type="dcterms:W3CDTF">2014-12-01T08:37:15Z</dcterms:created>
  <dcterms:modified xsi:type="dcterms:W3CDTF">2022-02-18T03:52:05Z</dcterms:modified>
</cp:coreProperties>
</file>