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2" autoAdjust="0"/>
    <p:restoredTop sz="94660"/>
  </p:normalViewPr>
  <p:slideViewPr>
    <p:cSldViewPr>
      <p:cViewPr varScale="1">
        <p:scale>
          <a:sx n="104" d="100"/>
          <a:sy n="104" d="100"/>
        </p:scale>
        <p:origin x="24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Jquery Ajax + spring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55776" y="4293096"/>
            <a:ext cx="7126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n-US" altLang="ko-KR" sz="2700">
                <a:solidFill>
                  <a:prstClr val="black"/>
                </a:solidFill>
              </a:rPr>
              <a:t>https://myjamong.tistory.com/17</a:t>
            </a:r>
            <a:endParaRPr lang="ko-KR" altLang="en-US" sz="27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908720"/>
            <a:ext cx="5534025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437436" cy="58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67744" y="476672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.ajax</a:t>
            </a:r>
            <a:r>
              <a:rPr lang="ko-KR" altLang="en-US"/>
              <a:t>메서드와 체이닝 방식으로 사용하는 메서드들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로 요청받은 경로 처리</a:t>
            </a:r>
            <a:br>
              <a:rPr lang="en-US" altLang="ko-KR"/>
            </a:br>
            <a:r>
              <a:rPr lang="ko-KR" altLang="en-US" sz="1800"/>
              <a:t>한글처리를 추가함</a:t>
            </a:r>
            <a:br>
              <a:rPr lang="en-US" altLang="ko-KR" sz="1800"/>
            </a:br>
            <a:r>
              <a:rPr lang="en-US" altLang="ko-KR" sz="2400"/>
              <a:t>@RequestMapping(value="/ajaxGet",</a:t>
            </a:r>
            <a:br>
              <a:rPr lang="en-US" altLang="ko-KR" sz="2400"/>
            </a:br>
            <a:r>
              <a:rPr lang="en-US" altLang="ko-KR" sz="2400"/>
              <a:t>produces = "application/text; charset=UTF8")</a:t>
            </a:r>
          </a:p>
          <a:p>
            <a:r>
              <a:rPr lang="en-US" altLang="ko-KR" sz="2400"/>
              <a:t>Return</a:t>
            </a:r>
            <a:r>
              <a:rPr lang="ko-KR" altLang="en-US" sz="2400"/>
              <a:t>을 </a:t>
            </a:r>
            <a:r>
              <a:rPr lang="en-US" altLang="ko-KR" sz="2400"/>
              <a:t>jsp</a:t>
            </a:r>
            <a:r>
              <a:rPr lang="ko-KR" altLang="en-US" sz="2400"/>
              <a:t>로 할시는 보통 처리 처럼 함</a:t>
            </a:r>
            <a:br>
              <a:rPr lang="en-US" altLang="ko-KR" sz="2400"/>
            </a:br>
            <a:r>
              <a:rPr lang="en-US" altLang="ko-KR" sz="2400"/>
              <a:t>produce</a:t>
            </a:r>
            <a:r>
              <a:rPr lang="ko-KR" altLang="en-US" sz="2400"/>
              <a:t>속성은 </a:t>
            </a:r>
            <a:r>
              <a:rPr lang="en-US" altLang="ko-KR" sz="2400"/>
              <a:t>ajax</a:t>
            </a:r>
            <a:r>
              <a:rPr lang="ko-KR" altLang="en-US" sz="2400"/>
              <a:t>에서 한글처리</a:t>
            </a:r>
            <a:endParaRPr lang="en-US" altLang="ko-KR" sz="2400"/>
          </a:p>
          <a:p>
            <a:r>
              <a:rPr lang="en-US" altLang="ko-KR" sz="2400"/>
              <a:t>Return</a:t>
            </a:r>
            <a:r>
              <a:rPr lang="ko-KR" altLang="en-US" sz="2400"/>
              <a:t>을 </a:t>
            </a:r>
            <a:r>
              <a:rPr lang="en-US" altLang="ko-KR" sz="2400"/>
              <a:t>jsp</a:t>
            </a:r>
            <a:r>
              <a:rPr lang="ko-KR" altLang="en-US" sz="2400"/>
              <a:t>가 아닌 것은 </a:t>
            </a:r>
            <a:r>
              <a:rPr lang="en-US" altLang="ko-KR" sz="2400"/>
              <a:t>@ResponseBody</a:t>
            </a:r>
            <a:r>
              <a:rPr lang="ko-KR" altLang="en-US" sz="2400"/>
              <a:t>를 사용</a:t>
            </a:r>
            <a:br>
              <a:rPr lang="en-US" altLang="ko-KR" sz="2400"/>
            </a:br>
            <a:r>
              <a:rPr lang="en-US" altLang="ko-KR" sz="2000"/>
              <a:t>@RequestMapping(value="/ajaxGet",produces = "application/text; charset=UTF8")</a:t>
            </a:r>
            <a:br>
              <a:rPr lang="en-US" altLang="ko-KR" sz="2000"/>
            </a:br>
            <a:r>
              <a:rPr lang="en-US" altLang="ko-KR" sz="2000"/>
              <a:t>@ResponseBody</a:t>
            </a:r>
            <a:r>
              <a:rPr lang="ko-KR" altLang="en-US" sz="2000"/>
              <a:t> </a:t>
            </a:r>
            <a:r>
              <a:rPr lang="en-US" altLang="ko-KR" sz="2000"/>
              <a:t>//return</a:t>
            </a:r>
            <a:r>
              <a:rPr lang="ko-KR" altLang="en-US" sz="2000"/>
              <a:t>시 문자열 등 정해진 리턴타입으로 보낼시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,</a:t>
            </a:r>
            <a:r>
              <a:rPr lang="ko-KR" altLang="en-US" sz="2000"/>
              <a:t>객체형 등</a:t>
            </a:r>
            <a:r>
              <a:rPr lang="en-US" altLang="ko-KR" sz="2000"/>
              <a:t>)</a:t>
            </a:r>
            <a:br>
              <a:rPr lang="en-US" altLang="ko-KR" sz="2000"/>
            </a:b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AJAX</a:t>
            </a:r>
            <a:r>
              <a:rPr lang="ko-KR" altLang="en-US" sz="2400"/>
              <a:t>요청의  </a:t>
            </a:r>
            <a:r>
              <a:rPr lang="en-US" altLang="ko-KR" sz="2400"/>
              <a:t>SPRING</a:t>
            </a:r>
            <a:r>
              <a:rPr lang="ko-KR" altLang="en-US" sz="2400"/>
              <a:t>에서 처리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기본 단순 형태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클라이언트 이벤트 발생부</a:t>
            </a:r>
            <a:br>
              <a:rPr lang="en-US" altLang="ko-KR"/>
            </a:br>
            <a:r>
              <a:rPr lang="en-US" altLang="ko-KR"/>
              <a:t>   &lt;button id=</a:t>
            </a:r>
            <a:r>
              <a:rPr lang="en-US" altLang="ko-KR" i="1"/>
              <a:t>"btn1"&gt;simpleAJAX&lt;/button&gt;</a:t>
            </a:r>
            <a:br>
              <a:rPr lang="en-US" altLang="ko-KR" i="1"/>
            </a:br>
            <a:r>
              <a:rPr lang="en-US" altLang="ko-KR" i="1"/>
              <a:t>   </a:t>
            </a:r>
            <a:r>
              <a:rPr lang="en-US" altLang="ko-KR"/>
              <a:t>&lt;div id=</a:t>
            </a:r>
            <a:r>
              <a:rPr lang="en-US" altLang="ko-KR" i="1"/>
              <a:t>"result"&gt;&lt;/div&gt;</a:t>
            </a:r>
            <a:r>
              <a:rPr lang="ko-KR" altLang="en-US"/>
              <a:t>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9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000"/>
              <a:t>- ajax</a:t>
            </a:r>
            <a:r>
              <a:rPr lang="ko-KR" altLang="en-US" sz="1000"/>
              <a:t>로 이벤트 처리 부</a:t>
            </a:r>
            <a:br>
              <a:rPr lang="en-US" altLang="ko-KR" sz="1000"/>
            </a:br>
            <a:r>
              <a:rPr lang="en-US" altLang="ko-KR" sz="1000"/>
              <a:t>&lt;script&gt;</a:t>
            </a:r>
          </a:p>
          <a:p>
            <a:pPr marL="109728" indent="0">
              <a:buNone/>
            </a:pPr>
            <a:r>
              <a:rPr lang="en-US" altLang="ko-KR" sz="1000"/>
              <a:t>$(document).ready(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/>
              <a:t>$("#btn1").click(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 b="1"/>
              <a:t>var form = {  //</a:t>
            </a:r>
            <a:r>
              <a:rPr lang="ko-KR" altLang="en-US" sz="1000" b="1"/>
              <a:t>객체 형태로 보낼 데이터 정의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name: "jamong",</a:t>
            </a:r>
          </a:p>
          <a:p>
            <a:pPr marL="109728" indent="0">
              <a:buNone/>
            </a:pPr>
            <a:r>
              <a:rPr lang="en-US" altLang="ko-KR" sz="1000"/>
              <a:t>            age: 23</a:t>
            </a:r>
          </a:p>
          <a:p>
            <a:pPr marL="109728" indent="0">
              <a:buNone/>
            </a:pPr>
            <a:r>
              <a:rPr lang="ko-KR" altLang="en-US" sz="1000"/>
              <a:t>   </a:t>
            </a:r>
            <a:r>
              <a:rPr lang="en-US" altLang="ko-KR" sz="1000"/>
              <a:t>};</a:t>
            </a:r>
          </a:p>
          <a:p>
            <a:pPr marL="109728" indent="0">
              <a:buNone/>
            </a:pPr>
            <a:r>
              <a:rPr lang="en-US" altLang="ko-KR" sz="1000"/>
              <a:t>$.ajax({</a:t>
            </a:r>
          </a:p>
          <a:p>
            <a:pPr marL="109728" indent="0">
              <a:buNone/>
            </a:pPr>
            <a:r>
              <a:rPr lang="en-US" altLang="ko-KR" sz="1000"/>
              <a:t>url: "requestObject",  //</a:t>
            </a:r>
            <a:r>
              <a:rPr lang="ko-KR" altLang="en-US" sz="1000"/>
              <a:t>요청경로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type: "POST",  //</a:t>
            </a:r>
            <a:r>
              <a:rPr lang="ko-KR" altLang="en-US" sz="1000"/>
              <a:t>메서드방식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data : form,  //</a:t>
            </a:r>
            <a:r>
              <a:rPr lang="ko-KR" altLang="en-US" sz="1000"/>
              <a:t>서버로 보낼 데이터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success: </a:t>
            </a:r>
            <a:r>
              <a:rPr lang="en-US" altLang="ko-KR" sz="1000" b="1"/>
              <a:t>function(data) {  //</a:t>
            </a:r>
            <a:r>
              <a:rPr lang="ko-KR" altLang="en-US" sz="1000" b="1"/>
              <a:t>서버와의 통신 성공시 처리 부 </a:t>
            </a:r>
            <a:r>
              <a:rPr lang="en-US" altLang="ko-KR" sz="1000" b="1"/>
              <a:t>data</a:t>
            </a:r>
            <a:r>
              <a:rPr lang="ko-KR" altLang="en-US" sz="1000" b="1"/>
              <a:t>는 서버에서 받은 데이터</a:t>
            </a:r>
            <a:r>
              <a:rPr lang="en-US" altLang="ko-KR" sz="1000" b="1"/>
              <a:t>,</a:t>
            </a:r>
            <a:r>
              <a:rPr lang="ko-KR" altLang="en-US" sz="1000" b="1"/>
              <a:t>문자열</a:t>
            </a:r>
            <a:r>
              <a:rPr lang="en-US" altLang="ko-KR" sz="1000" b="1"/>
              <a:t>,html(jsp),</a:t>
            </a:r>
            <a:r>
              <a:rPr lang="ko-KR" altLang="en-US" sz="1000" b="1"/>
              <a:t>객체 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$('#result').text(data);</a:t>
            </a:r>
          </a:p>
          <a:p>
            <a:pPr marL="109728" indent="0">
              <a:buNone/>
            </a:pPr>
            <a:r>
              <a:rPr lang="en-US" altLang="ko-KR" sz="1000"/>
              <a:t>},</a:t>
            </a:r>
          </a:p>
          <a:p>
            <a:pPr marL="109728" indent="0">
              <a:buNone/>
            </a:pPr>
            <a:r>
              <a:rPr lang="en-US" altLang="ko-KR" sz="1000"/>
              <a:t>error: </a:t>
            </a:r>
            <a:r>
              <a:rPr lang="en-US" altLang="ko-KR" sz="1000" b="1"/>
              <a:t>function(){  //</a:t>
            </a:r>
            <a:r>
              <a:rPr lang="ko-KR" altLang="en-US" sz="1000" b="1"/>
              <a:t>서버와의 통신 에러 발생시 처리부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alert("simpleWithObject err");</a:t>
            </a:r>
          </a:p>
          <a:p>
            <a:pPr marL="109728" indent="0">
              <a:buNone/>
            </a:pPr>
            <a:r>
              <a:rPr lang="ko-KR" altLang="en-US" sz="1000"/>
              <a:t>        </a:t>
            </a:r>
            <a:r>
              <a:rPr lang="en-US" altLang="ko-KR" sz="1000"/>
              <a:t>}</a:t>
            </a:r>
          </a:p>
          <a:p>
            <a:pPr marL="109728" indent="0">
              <a:buNone/>
            </a:pPr>
            <a:r>
              <a:rPr lang="en-US" altLang="ko-KR" sz="1000"/>
              <a:t>//complete : function()</a:t>
            </a:r>
            <a:r>
              <a:rPr lang="ko-KR" altLang="en-US" sz="1000"/>
              <a:t>는 생략함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&lt;/script&gt;</a:t>
            </a:r>
            <a:endParaRPr lang="ko-KR" altLang="en-US" sz="1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ko-KR" altLang="en-US"/>
              <a:t>서버의 콘트롤라에서 처리</a:t>
            </a:r>
            <a:br>
              <a:rPr lang="en-US" altLang="ko-KR"/>
            </a:br>
            <a:r>
              <a:rPr lang="en-US" altLang="ko-KR" sz="2000"/>
              <a:t>@RequestMapping(value = "/requestObject", produces = "application/text; charset=UTF8")</a:t>
            </a:r>
          </a:p>
          <a:p>
            <a:pPr marL="109728" indent="0">
              <a:buNone/>
            </a:pPr>
            <a:r>
              <a:rPr lang="en-US" altLang="ko-KR" sz="2000"/>
              <a:t>@ResponseBody</a:t>
            </a:r>
          </a:p>
          <a:p>
            <a:pPr marL="109728" indent="0">
              <a:buNone/>
            </a:pPr>
            <a:r>
              <a:rPr lang="en-US" altLang="ko-KR" sz="2000" b="1"/>
              <a:t>public String simpleWithObject(Jamong jamong) {</a:t>
            </a:r>
          </a:p>
          <a:p>
            <a:pPr marL="109728" indent="0">
              <a:buNone/>
            </a:pPr>
            <a:r>
              <a:rPr lang="en-US" altLang="ko-KR" sz="2000" b="1"/>
              <a:t>return jamong.getName() + " and " +jamong.getAge();</a:t>
            </a:r>
          </a:p>
          <a:p>
            <a:pPr marL="109728" indent="0">
              <a:buNone/>
            </a:pPr>
            <a:r>
              <a:rPr lang="en-US" altLang="ko-KR" sz="2000"/>
              <a:t>}</a:t>
            </a:r>
          </a:p>
          <a:p>
            <a:pPr marL="109728" indent="0">
              <a:buNone/>
            </a:pPr>
            <a:r>
              <a:rPr lang="en-US" altLang="ko-KR" sz="2000"/>
              <a:t>Jamong bean</a:t>
            </a:r>
            <a:r>
              <a:rPr lang="ko-KR" altLang="en-US" sz="2000"/>
              <a:t>클래스</a:t>
            </a:r>
            <a:br>
              <a:rPr lang="en-US" altLang="ko-KR" sz="2000"/>
            </a:br>
            <a:r>
              <a:rPr lang="en-US" altLang="ko-KR" sz="2000" b="1"/>
              <a:t>public class Jamong {</a:t>
            </a:r>
          </a:p>
          <a:p>
            <a:pPr marL="109728" indent="0">
              <a:buNone/>
            </a:pPr>
            <a:endParaRPr lang="ko-KR" altLang="en-US" sz="2000"/>
          </a:p>
          <a:p>
            <a:pPr marL="109728" indent="0">
              <a:buNone/>
            </a:pPr>
            <a:r>
              <a:rPr lang="en-US" altLang="ko-KR" sz="2000" b="1"/>
              <a:t>private String name;</a:t>
            </a:r>
          </a:p>
          <a:p>
            <a:pPr marL="109728" indent="0">
              <a:buNone/>
            </a:pPr>
            <a:r>
              <a:rPr lang="en-US" altLang="ko-KR" sz="2000" b="1"/>
              <a:t>private int age;</a:t>
            </a:r>
          </a:p>
          <a:p>
            <a:pPr marL="109728" indent="0">
              <a:buNone/>
            </a:pPr>
            <a:endParaRPr lang="ko-KR" altLang="en-US" sz="2000"/>
          </a:p>
          <a:p>
            <a:pPr marL="109728" indent="0">
              <a:buNone/>
            </a:pPr>
            <a:r>
              <a:rPr lang="en-US" altLang="ko-KR" sz="2000" b="1"/>
              <a:t>public Jamong() {</a:t>
            </a:r>
          </a:p>
          <a:p>
            <a:pPr marL="109728" indent="0">
              <a:buNone/>
            </a:pPr>
            <a:r>
              <a:rPr lang="en-US" altLang="ko-KR" sz="2000" b="1"/>
              <a:t>super();</a:t>
            </a:r>
          </a:p>
          <a:p>
            <a:pPr marL="109728" indent="0">
              <a:buNone/>
            </a:pPr>
            <a:r>
              <a:rPr lang="en-US" altLang="ko-KR" sz="2000"/>
              <a:t>}</a:t>
            </a:r>
          </a:p>
          <a:p>
            <a:pPr marL="109728" indent="0">
              <a:buNone/>
            </a:pPr>
            <a:r>
              <a:rPr lang="ko-KR" altLang="en-US" sz="2000"/>
              <a:t>아래에 </a:t>
            </a:r>
            <a:r>
              <a:rPr lang="en-US" altLang="ko-KR" sz="2000"/>
              <a:t>setter,getter</a:t>
            </a:r>
            <a:r>
              <a:rPr lang="ko-KR" altLang="en-US" sz="2000"/>
              <a:t>는 생략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9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/>
              <a:t>&lt;form&gt;</a:t>
            </a:r>
            <a:r>
              <a:rPr lang="ko-KR" altLang="en-US"/>
              <a:t>에서 데이터를 받아 처리 하기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클라이언트</a:t>
            </a:r>
            <a:br>
              <a:rPr lang="en-US" altLang="ko-KR"/>
            </a:br>
            <a:r>
              <a:rPr lang="en-US" altLang="ko-KR" sz="2000"/>
              <a:t>&lt;form id="frm"&gt;</a:t>
            </a:r>
          </a:p>
          <a:p>
            <a:pPr marL="109728" indent="0">
              <a:buNone/>
            </a:pPr>
            <a:r>
              <a:rPr lang="en-US" altLang="ko-KR" sz="2000"/>
              <a:t>    name : &lt;input type="text" name="name" id="name"&gt;&lt;br&gt;</a:t>
            </a:r>
          </a:p>
          <a:p>
            <a:pPr marL="109728" indent="0">
              <a:buNone/>
            </a:pPr>
            <a:r>
              <a:rPr lang="en-US" altLang="ko-KR" sz="2000"/>
              <a:t>    age : &lt;input type="text" name="age" id="age"&gt;</a:t>
            </a:r>
          </a:p>
          <a:p>
            <a:pPr marL="109728" indent="0">
              <a:buNone/>
            </a:pPr>
            <a:r>
              <a:rPr lang="en-US" altLang="ko-KR" sz="2000"/>
              <a:t>&lt;/form&gt;</a:t>
            </a:r>
          </a:p>
          <a:p>
            <a:pPr marL="109728" indent="0">
              <a:buNone/>
            </a:pPr>
            <a:r>
              <a:rPr lang="en-US" altLang="ko-KR" sz="2000"/>
              <a:t>    &lt;button id="btn2"&gt;serialize&lt;/button&gt;</a:t>
            </a:r>
          </a:p>
          <a:p>
            <a:pPr marL="109728" indent="0">
              <a:buNone/>
            </a:pPr>
            <a:r>
              <a:rPr lang="en-US" altLang="ko-KR" sz="2000"/>
              <a:t>    &lt;div id="result"&gt;&lt;/div&gt;</a:t>
            </a:r>
          </a:p>
          <a:p>
            <a:pPr marL="109728" indent="0">
              <a:buNone/>
            </a:pPr>
            <a:r>
              <a:rPr lang="en-US" altLang="ko-KR" sz="2000"/>
              <a:t>&lt;/body&gt;</a:t>
            </a:r>
          </a:p>
          <a:p>
            <a:pPr marL="109728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0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altLang="ko-KR"/>
              <a:t>Ajax</a:t>
            </a:r>
            <a:r>
              <a:rPr lang="ko-KR" altLang="en-US"/>
              <a:t>부</a:t>
            </a:r>
            <a:br>
              <a:rPr lang="en-US" altLang="ko-KR"/>
            </a:br>
            <a:r>
              <a:rPr lang="en-US" altLang="ko-KR"/>
              <a:t> $('#btn2').on('click', function(){</a:t>
            </a:r>
          </a:p>
          <a:p>
            <a:pPr marL="109728" indent="0">
              <a:buNone/>
            </a:pPr>
            <a:r>
              <a:rPr lang="en-US" altLang="ko-KR"/>
              <a:t>        $.ajax({</a:t>
            </a:r>
          </a:p>
          <a:p>
            <a:pPr marL="109728" indent="0">
              <a:buNone/>
            </a:pPr>
            <a:r>
              <a:rPr lang="en-US" altLang="ko-KR"/>
              <a:t>            url: "serialize",</a:t>
            </a:r>
          </a:p>
          <a:p>
            <a:pPr marL="109728" indent="0">
              <a:buNone/>
            </a:pPr>
            <a:r>
              <a:rPr lang="en-US" altLang="ko-KR"/>
              <a:t>            type: "POST",</a:t>
            </a:r>
          </a:p>
          <a:p>
            <a:pPr marL="109728" indent="0">
              <a:buNone/>
            </a:pPr>
            <a:r>
              <a:rPr lang="en-US" altLang="ko-KR"/>
              <a:t>            data: $("#frm").serialize(),  //form</a:t>
            </a:r>
            <a:r>
              <a:rPr lang="ko-KR" altLang="en-US"/>
              <a:t>의 데이터를 문자로 직렬화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success: function(data){  //</a:t>
            </a:r>
            <a:r>
              <a:rPr lang="ko-KR" altLang="en-US"/>
              <a:t>여기 데이터는 서버에서 온 데이터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    $('#result').text(data);</a:t>
            </a:r>
          </a:p>
          <a:p>
            <a:pPr marL="109728" indent="0">
              <a:buNone/>
            </a:pPr>
            <a:r>
              <a:rPr lang="en-US" altLang="ko-KR"/>
              <a:t>            },</a:t>
            </a:r>
          </a:p>
          <a:p>
            <a:pPr marL="109728" indent="0">
              <a:buNone/>
            </a:pPr>
            <a:r>
              <a:rPr lang="en-US" altLang="ko-KR"/>
              <a:t>            error: function(){</a:t>
            </a:r>
          </a:p>
          <a:p>
            <a:pPr marL="109728" indent="0">
              <a:buNone/>
            </a:pPr>
            <a:r>
              <a:rPr lang="en-US" altLang="ko-KR"/>
              <a:t>                alert("serialize err");</a:t>
            </a:r>
          </a:p>
          <a:p>
            <a:pPr marL="109728" indent="0">
              <a:buNone/>
            </a:pPr>
            <a:r>
              <a:rPr lang="en-US" altLang="ko-KR"/>
              <a:t>            }</a:t>
            </a:r>
          </a:p>
          <a:p>
            <a:pPr marL="109728" indent="0">
              <a:buNone/>
            </a:pPr>
            <a:r>
              <a:rPr lang="en-US" altLang="ko-KR"/>
              <a:t>        });</a:t>
            </a:r>
          </a:p>
          <a:p>
            <a:pPr marL="109728" indent="0">
              <a:buNone/>
            </a:pPr>
            <a:r>
              <a:rPr lang="en-US" altLang="ko-KR"/>
              <a:t>    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0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/>
              <a:t>서버</a:t>
            </a:r>
            <a:br>
              <a:rPr lang="en-US" altLang="ko-KR"/>
            </a:br>
            <a:r>
              <a:rPr lang="en-US" altLang="ko-KR" sz="2000"/>
              <a:t>@RequestMapping(value = "/serialize", produces = "application/text; charset=UTF8")</a:t>
            </a:r>
          </a:p>
          <a:p>
            <a:pPr marL="109728" indent="0">
              <a:buNone/>
            </a:pPr>
            <a:r>
              <a:rPr lang="en-US" altLang="ko-KR" sz="2000"/>
              <a:t>@ResponseBody</a:t>
            </a:r>
          </a:p>
          <a:p>
            <a:pPr marL="109728" indent="0">
              <a:buNone/>
            </a:pPr>
            <a:r>
              <a:rPr lang="en-US" altLang="ko-KR" sz="2000"/>
              <a:t> public String serialize(Jamong jamong) {</a:t>
            </a:r>
          </a:p>
          <a:p>
            <a:pPr marL="109728" indent="0">
              <a:buNone/>
            </a:pPr>
            <a:r>
              <a:rPr lang="en-US" altLang="ko-KR" sz="2000"/>
              <a:t>        //</a:t>
            </a:r>
            <a:r>
              <a:rPr lang="ko-KR" altLang="en-US" sz="2000"/>
              <a:t>필요한 로직 처리   </a:t>
            </a:r>
          </a:p>
          <a:p>
            <a:pPr marL="109728" indent="0">
              <a:buNone/>
            </a:pPr>
            <a:r>
              <a:rPr lang="ko-KR" altLang="en-US" sz="2000"/>
              <a:t>        </a:t>
            </a:r>
            <a:r>
              <a:rPr lang="en-US" altLang="ko-KR" sz="2000"/>
              <a:t>return jamong.getName() + jamong.getAge();</a:t>
            </a:r>
          </a:p>
          <a:p>
            <a:pPr marL="109728" indent="0">
              <a:buNone/>
            </a:pPr>
            <a:r>
              <a:rPr lang="en-US" altLang="ko-KR" sz="2000"/>
              <a:t>    }</a:t>
            </a:r>
          </a:p>
          <a:p>
            <a:pPr marL="109728" indent="0">
              <a:buNone/>
            </a:pPr>
            <a:endParaRPr lang="en-US" altLang="ko-KR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r>
              <a:rPr lang="ko-KR" altLang="en-US" sz="1600"/>
              <a:t>클라이언트측</a:t>
            </a:r>
            <a:br>
              <a:rPr lang="en-US" altLang="ko-KR" sz="1600"/>
            </a:br>
            <a:r>
              <a:rPr lang="ko-KR" altLang="en-US" sz="1600"/>
              <a:t>자바스트립트 객체형을 </a:t>
            </a:r>
            <a:r>
              <a:rPr lang="en-US" altLang="ko-KR" sz="1600"/>
              <a:t>JSON</a:t>
            </a:r>
            <a:r>
              <a:rPr lang="ko-KR" altLang="en-US" sz="1600"/>
              <a:t>문자열로 변환하여 보내줌</a:t>
            </a:r>
            <a:br>
              <a:rPr lang="en-US" altLang="ko-KR" sz="1600"/>
            </a:br>
            <a:r>
              <a:rPr lang="en-US" altLang="ko-KR" sz="1600"/>
              <a:t>data: JSON.stringify(form)</a:t>
            </a:r>
          </a:p>
          <a:p>
            <a:pPr marL="109728" indent="0">
              <a:buNone/>
            </a:pPr>
            <a:r>
              <a:rPr lang="ko-KR" altLang="en-US" sz="1600"/>
              <a:t>    서버에서받는 데이터를 </a:t>
            </a:r>
            <a:r>
              <a:rPr lang="en-US" altLang="ko-KR" sz="1600"/>
              <a:t>datatype : json</a:t>
            </a:r>
            <a:r>
              <a:rPr lang="ko-KR" altLang="en-US" sz="1600"/>
              <a:t>으로</a:t>
            </a:r>
            <a:r>
              <a:rPr lang="en-US" altLang="ko-KR" sz="1600"/>
              <a:t> </a:t>
            </a:r>
            <a:r>
              <a:rPr lang="ko-KR" altLang="en-US" sz="1600"/>
              <a:t>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br>
              <a:rPr lang="en-US" altLang="ko-KR" sz="1600"/>
            </a:br>
            <a:r>
              <a:rPr lang="en-US" altLang="ko-KR" sz="1600"/>
              <a:t>     contentType: "application/json; charset=utf-8;"</a:t>
            </a:r>
          </a:p>
          <a:p>
            <a:pPr marL="109728" indent="0">
              <a:buNone/>
            </a:pPr>
            <a:r>
              <a:rPr lang="en-US" altLang="ko-KR" sz="1600"/>
              <a:t>POM.XML</a:t>
            </a:r>
            <a:r>
              <a:rPr lang="ko-KR" altLang="en-US" sz="1600"/>
              <a:t>에 다음 추가</a:t>
            </a:r>
            <a:br>
              <a:rPr lang="en-US" altLang="ko-KR" sz="1600"/>
            </a:br>
            <a:r>
              <a:rPr lang="en-US" altLang="ko-KR" sz="1600"/>
              <a:t> &lt;dependency&gt;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&lt;groupId&gt;com.fasterxml.jackson.core&lt;/groupId&gt;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&lt;artifactId&gt;jackson-databind&lt;/artifactId&gt;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&lt;version&gt;2.9.5&lt;/version&gt;</a:t>
            </a:r>
          </a:p>
          <a:p>
            <a:pPr marL="109728" indent="0">
              <a:buNone/>
            </a:pPr>
            <a:r>
              <a:rPr lang="en-US" altLang="ko-KR" sz="1600"/>
              <a:t>     &lt;/dependency&gt;</a:t>
            </a:r>
          </a:p>
          <a:p>
            <a:pPr marL="109728" indent="0">
              <a:buNone/>
            </a:pPr>
            <a:r>
              <a:rPr lang="ko-KR" altLang="en-US" sz="1600"/>
              <a:t>서버측에서 </a:t>
            </a:r>
            <a:r>
              <a:rPr lang="en-US" altLang="ko-KR" sz="1600"/>
              <a:t>JSON</a:t>
            </a:r>
            <a:r>
              <a:rPr lang="ko-KR" altLang="en-US" sz="1600"/>
              <a:t>으로 받기 위해서는 </a:t>
            </a:r>
            <a:r>
              <a:rPr lang="en-US" altLang="ko-KR" sz="1600"/>
              <a:t>@RequestBody</a:t>
            </a:r>
            <a:r>
              <a:rPr lang="ko-KR" altLang="en-US" sz="1600"/>
              <a:t>를 사용</a:t>
            </a:r>
            <a:br>
              <a:rPr lang="en-US" altLang="ko-KR" sz="1600"/>
            </a:br>
            <a:br>
              <a:rPr lang="en-US" altLang="ko-KR" sz="1600"/>
            </a:br>
            <a:r>
              <a:rPr lang="en-US" altLang="ko-KR" sz="1600"/>
              <a:t> @RequestMapping(value="/stringify", produces = "application/json; charset=UTF8")</a:t>
            </a:r>
          </a:p>
          <a:p>
            <a:pPr marL="109728" indent="0">
              <a:buNone/>
            </a:pPr>
            <a:r>
              <a:rPr lang="en-US" altLang="ko-KR" sz="1600"/>
              <a:t>    @ResponseBody</a:t>
            </a:r>
          </a:p>
          <a:p>
            <a:pPr marL="109728" indent="0">
              <a:buNone/>
            </a:pPr>
            <a:r>
              <a:rPr lang="en-US" altLang="ko-KR" sz="1600"/>
              <a:t>    public Object stringify(@RequestBody Jamong jamong) {</a:t>
            </a:r>
          </a:p>
          <a:p>
            <a:pPr marL="109728" indent="0">
              <a:buNone/>
            </a:pPr>
            <a:r>
              <a:rPr lang="en-US" altLang="ko-KR" sz="1600"/>
              <a:t>        HashMap&lt;String, Object&gt; map = new HashMap&lt;String, Object&gt;();</a:t>
            </a:r>
          </a:p>
          <a:p>
            <a:pPr marL="109728" indent="0">
              <a:buNone/>
            </a:pPr>
            <a:r>
              <a:rPr lang="en-US" altLang="ko-KR" sz="1600"/>
              <a:t>        map.put("name", jamong.getName());</a:t>
            </a:r>
          </a:p>
          <a:p>
            <a:pPr marL="109728" indent="0">
              <a:buNone/>
            </a:pPr>
            <a:r>
              <a:rPr lang="en-US" altLang="ko-KR" sz="1600"/>
              <a:t>        map.put("age", jamong.getAge());</a:t>
            </a:r>
          </a:p>
          <a:p>
            <a:pPr marL="109728" indent="0">
              <a:buNone/>
            </a:pPr>
            <a:r>
              <a:rPr lang="en-US" altLang="ko-KR" sz="1600"/>
              <a:t>        return map;</a:t>
            </a:r>
          </a:p>
          <a:p>
            <a:pPr marL="109728" indent="0">
              <a:buNone/>
            </a:pPr>
            <a:r>
              <a:rPr lang="en-US" altLang="ko-KR" sz="1600"/>
              <a:t>    }</a:t>
            </a:r>
          </a:p>
          <a:p>
            <a:pPr marL="109728" indent="0">
              <a:buNone/>
            </a:pP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/>
              <a:t>Json</a:t>
            </a:r>
            <a:r>
              <a:rPr lang="ko-KR" altLang="en-US" sz="2400"/>
              <a:t>형태로 </a:t>
            </a:r>
            <a:r>
              <a:rPr lang="en-US" altLang="ko-KR" sz="2400"/>
              <a:t>ajax</a:t>
            </a:r>
            <a:r>
              <a:rPr lang="ko-KR" altLang="en-US" sz="240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6429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는 서버와의 데이터 교환시 전페이지를 다시</a:t>
            </a:r>
            <a:br>
              <a:rPr lang="en-US" altLang="ko-KR"/>
            </a:br>
            <a:r>
              <a:rPr lang="ko-KR" altLang="en-US"/>
              <a:t>로딩하지 않고 백그라운드에서 페이지의 해당부분만 로딩하여 업데이트 함</a:t>
            </a:r>
            <a:endParaRPr lang="en-US" altLang="ko-KR"/>
          </a:p>
          <a:p>
            <a:r>
              <a:rPr lang="en-US" altLang="ko-KR"/>
              <a:t>AJAX = Asynchronous JavaScript and XML.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jQuery</a:t>
            </a:r>
            <a:r>
              <a:rPr lang="ko-KR" altLang="en-US"/>
              <a:t>에서 제공하는 </a:t>
            </a:r>
            <a:r>
              <a:rPr lang="en-US" altLang="ko-KR"/>
              <a:t> AJAX</a:t>
            </a:r>
            <a:r>
              <a:rPr lang="ko-KR" altLang="en-US"/>
              <a:t>관련</a:t>
            </a:r>
            <a:r>
              <a:rPr lang="en-US" altLang="ko-KR"/>
              <a:t> method</a:t>
            </a:r>
            <a:r>
              <a:rPr lang="ko-KR" altLang="en-US"/>
              <a:t>로 </a:t>
            </a: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방식으로 서버에 </a:t>
            </a:r>
            <a:r>
              <a:rPr lang="en-US" altLang="ko-KR"/>
              <a:t> text, HTML, XML </a:t>
            </a:r>
            <a:r>
              <a:rPr lang="ko-KR" altLang="en-US"/>
              <a:t>또는</a:t>
            </a:r>
            <a:r>
              <a:rPr lang="en-US" altLang="ko-KR"/>
              <a:t> JSON</a:t>
            </a:r>
            <a:r>
              <a:rPr lang="ko-KR" altLang="en-US"/>
              <a:t>형식으로 요청을 할수 있다</a:t>
            </a:r>
            <a:r>
              <a:rPr lang="en-US" altLang="ko-KR"/>
              <a:t>.</a:t>
            </a:r>
          </a:p>
          <a:p>
            <a:r>
              <a:rPr lang="en-US" altLang="ko-KR"/>
              <a:t>jQuery</a:t>
            </a:r>
            <a:r>
              <a:rPr lang="ko-KR" altLang="en-US"/>
              <a:t>가 아닌 일반 자바스크립트로 </a:t>
            </a:r>
            <a:r>
              <a:rPr lang="en-US" altLang="ko-KR"/>
              <a:t>Ajax</a:t>
            </a:r>
            <a:r>
              <a:rPr lang="ko-KR" altLang="en-US"/>
              <a:t>처리는 </a:t>
            </a:r>
            <a:br>
              <a:rPr lang="en-US" altLang="ko-KR"/>
            </a:br>
            <a:r>
              <a:rPr lang="ko-KR" altLang="en-US"/>
              <a:t>꽤 까다롭고 브라우져별로 구문이 달라 테스트 하기도 힘드나 </a:t>
            </a:r>
            <a:r>
              <a:rPr lang="en-US" altLang="ko-KR"/>
              <a:t>jQuery</a:t>
            </a:r>
            <a:r>
              <a:rPr lang="ko-KR" altLang="en-US"/>
              <a:t>는 표준화 되어 쉽고 편함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Ajax</a:t>
            </a:r>
            <a:r>
              <a:rPr lang="ko-KR" altLang="en-US"/>
              <a:t>개요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가 아닌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@RestController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에서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JSON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타입으로 데이터를 주고</a:t>
            </a:r>
            <a:br>
              <a:rPr lang="en-US" altLang="ko-KR" sz="1800" b="1">
                <a:solidFill>
                  <a:srgbClr val="555555"/>
                </a:solidFill>
                <a:latin typeface="AppleSDGothicNeo"/>
              </a:rPr>
            </a:b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받기</a:t>
            </a:r>
            <a:br>
              <a:rPr lang="en-US" altLang="ko-KR" sz="1800" b="1">
                <a:solidFill>
                  <a:srgbClr val="555555"/>
                </a:solidFill>
                <a:latin typeface="AppleSDGothicNeo"/>
              </a:rPr>
            </a:br>
            <a:r>
              <a:rPr lang="en-US" altLang="ko-KR" sz="1800" b="1"/>
              <a:t>@RestController Annotation</a:t>
            </a:r>
            <a:r>
              <a:rPr lang="ko-KR" altLang="en-US" sz="1800" b="1"/>
              <a:t>을 사용하면</a:t>
            </a:r>
            <a:r>
              <a:rPr lang="en-US" altLang="ko-KR" sz="1800" b="1"/>
              <a:t>, @ResponseBody Annotation</a:t>
            </a:r>
            <a:r>
              <a:rPr lang="ko-KR" altLang="en-US" sz="1800" b="1"/>
              <a:t>을 빼고 사용하면된다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r>
              <a:rPr lang="en-US" altLang="ko-KR" sz="1800" b="1"/>
              <a:t>@RestController</a:t>
            </a:r>
            <a:r>
              <a:rPr lang="ko-KR" altLang="en-US" sz="1800" b="1"/>
              <a:t>가 알아서 </a:t>
            </a:r>
            <a:r>
              <a:rPr lang="en-US" altLang="ko-KR" sz="1800" b="1"/>
              <a:t>JSON</a:t>
            </a:r>
            <a:r>
              <a:rPr lang="ko-KR" altLang="en-US" sz="1800" b="1"/>
              <a:t>형태로 </a:t>
            </a:r>
            <a:r>
              <a:rPr lang="en-US" altLang="ko-KR" sz="1800" b="1"/>
              <a:t>return</a:t>
            </a:r>
            <a:r>
              <a:rPr lang="ko-KR" altLang="en-US" sz="1800" b="1"/>
              <a:t>해준다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br>
              <a:rPr lang="en-US" altLang="ko-KR" sz="1800"/>
            </a:b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@RestController (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전부 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@ResponseBody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를 사용시에 적용 만일</a:t>
            </a:r>
            <a:b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  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원래의 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@ResponseBody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가 없는 것은  동작 안함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2558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 &lt;dependency&gt;</a:t>
            </a:r>
          </a:p>
          <a:p>
            <a:pPr marL="109728" indent="0">
              <a:buNone/>
            </a:pPr>
            <a:r>
              <a:rPr lang="en-US" altLang="ko-KR" sz="1800"/>
              <a:t>            &lt;groupId&gt;commons-fileupload&lt;/groupId&gt;</a:t>
            </a:r>
          </a:p>
          <a:p>
            <a:pPr marL="109728" indent="0">
              <a:buNone/>
            </a:pPr>
            <a:r>
              <a:rPr lang="en-US" altLang="ko-KR" sz="1800"/>
              <a:t>            &lt;artifactId&gt;commons-fileupload&lt;/artifactId&gt;</a:t>
            </a:r>
          </a:p>
          <a:p>
            <a:pPr marL="109728" indent="0">
              <a:buNone/>
            </a:pPr>
            <a:r>
              <a:rPr lang="en-US" altLang="ko-KR" sz="1800"/>
              <a:t>            &lt;version&gt;1.3.2&lt;/version&gt;</a:t>
            </a:r>
          </a:p>
          <a:p>
            <a:pPr marL="109728" indent="0">
              <a:buNone/>
            </a:pPr>
            <a:r>
              <a:rPr lang="en-US" altLang="ko-KR" sz="1800"/>
              <a:t>        &lt;/dependency&gt; </a:t>
            </a:r>
          </a:p>
          <a:p>
            <a:pPr marL="109728" indent="0">
              <a:buNone/>
            </a:pPr>
            <a:r>
              <a:rPr lang="en-US" altLang="ko-KR" sz="1800"/>
              <a:t>        &lt;dependency&gt;</a:t>
            </a:r>
          </a:p>
          <a:p>
            <a:pPr marL="109728" indent="0">
              <a:buNone/>
            </a:pPr>
            <a:r>
              <a:rPr lang="en-US" altLang="ko-KR" sz="1800"/>
              <a:t>            &lt;groupId&gt;commons-io&lt;/groupId&gt;</a:t>
            </a:r>
          </a:p>
          <a:p>
            <a:pPr marL="109728" indent="0">
              <a:buNone/>
            </a:pPr>
            <a:r>
              <a:rPr lang="en-US" altLang="ko-KR" sz="1800"/>
              <a:t>            &lt;artifactId&gt;commons-io&lt;/artifactId&gt;</a:t>
            </a:r>
          </a:p>
          <a:p>
            <a:pPr marL="109728" indent="0">
              <a:buNone/>
            </a:pPr>
            <a:r>
              <a:rPr lang="en-US" altLang="ko-KR" sz="1800"/>
              <a:t>            &lt;version&gt;2.5&lt;/version&gt;</a:t>
            </a:r>
          </a:p>
          <a:p>
            <a:pPr marL="109728" indent="0">
              <a:buNone/>
            </a:pPr>
            <a:r>
              <a:rPr lang="en-US" altLang="ko-KR" sz="1800"/>
              <a:t>        &lt;/dependency&gt;</a:t>
            </a:r>
          </a:p>
          <a:p>
            <a:pPr marL="109728" indent="0">
              <a:buNone/>
            </a:pPr>
            <a:endParaRPr lang="en-US" altLang="ko-KR" sz="1800"/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업로드를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3252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 -servlet</a:t>
            </a:r>
            <a:r>
              <a:rPr lang="ko-KR" altLang="en-US" sz="1800"/>
              <a:t>과 </a:t>
            </a:r>
            <a:r>
              <a:rPr lang="en-US" altLang="ko-KR" sz="1800"/>
              <a:t>jsp </a:t>
            </a:r>
            <a:r>
              <a:rPr lang="ko-KR" altLang="en-US" sz="1800"/>
              <a:t>업그레이드</a:t>
            </a:r>
            <a:br>
              <a:rPr lang="en-US" altLang="ko-KR" sz="1800"/>
            </a:br>
            <a:r>
              <a:rPr lang="en-US" altLang="ko-KR" sz="1900"/>
              <a:t>&lt;dependency&gt;</a:t>
            </a:r>
          </a:p>
          <a:p>
            <a:pPr marL="109728" indent="0">
              <a:buNone/>
            </a:pPr>
            <a:r>
              <a:rPr lang="en-US" altLang="ko-KR" sz="1900"/>
              <a:t>       &lt;groupId&gt;javax.servlet&lt;/groupId&gt;</a:t>
            </a:r>
          </a:p>
          <a:p>
            <a:pPr marL="109728" indent="0">
              <a:buNone/>
            </a:pPr>
            <a:r>
              <a:rPr lang="en-US" altLang="ko-KR" sz="1900"/>
              <a:t>       &lt;artifactId&gt;javax.servlet-api&lt;/artifactId&gt;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&lt;version&gt;3.0.1&lt;/version&gt;</a:t>
            </a:r>
          </a:p>
          <a:p>
            <a:pPr marL="109728" indent="0">
              <a:buNone/>
            </a:pPr>
            <a:r>
              <a:rPr lang="en-US" altLang="ko-KR" sz="1900"/>
              <a:t>       &lt;scope&gt;provided&lt;/scope&gt;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pPr marL="109728" indent="0">
              <a:buNone/>
            </a:pPr>
            <a:r>
              <a:rPr lang="en-US" altLang="ko-KR" sz="1900"/>
              <a:t>        &lt;dependency&gt;</a:t>
            </a:r>
          </a:p>
          <a:p>
            <a:pPr marL="109728" indent="0">
              <a:buNone/>
            </a:pPr>
            <a:r>
              <a:rPr lang="en-US" altLang="ko-KR" sz="1900"/>
              <a:t>        &lt;groupId&gt;javax.servlet.jsp&lt;/groupId&gt;</a:t>
            </a:r>
          </a:p>
          <a:p>
            <a:pPr marL="109728" indent="0">
              <a:buNone/>
            </a:pPr>
            <a:r>
              <a:rPr lang="en-US" altLang="ko-KR" sz="1900"/>
              <a:t>        &lt;artifactId&gt;jsp-api&lt;/artifactId&gt;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 &lt;version&gt;2.2&lt;/version&gt;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업로드를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3083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&lt;beans:bean id="multipartResolver" class="org.springframework.web.multipart.commons.CommonsMultipartResolver"&gt;        </a:t>
            </a:r>
            <a:br>
              <a:rPr lang="en-US" altLang="ko-KR" sz="1800"/>
            </a:br>
            <a:r>
              <a:rPr lang="en-US" altLang="ko-KR" sz="1800"/>
              <a:t>&lt;!-- max upload size in bytes --&gt;        </a:t>
            </a:r>
            <a:br>
              <a:rPr lang="en-US" altLang="ko-KR" sz="1800"/>
            </a:br>
            <a:r>
              <a:rPr lang="en-US" altLang="ko-KR" sz="1800"/>
              <a:t>&lt;beans:property name="maxUploadSize" value="5242880" /&gt; </a:t>
            </a:r>
            <a:br>
              <a:rPr lang="en-US" altLang="ko-KR" sz="1800"/>
            </a:br>
            <a:r>
              <a:rPr lang="en-US" altLang="ko-KR" sz="1800"/>
              <a:t>&lt;!-- 5MB --&gt;        </a:t>
            </a:r>
            <a:br>
              <a:rPr lang="en-US" altLang="ko-KR" sz="1800"/>
            </a:br>
            <a:r>
              <a:rPr lang="en-US" altLang="ko-KR" sz="1800"/>
              <a:t>&lt;!-- max size of file in memory (in bytes) --&gt;        </a:t>
            </a:r>
            <a:br>
              <a:rPr lang="en-US" altLang="ko-KR" sz="1800"/>
            </a:br>
            <a:r>
              <a:rPr lang="en-US" altLang="ko-KR" sz="1800"/>
              <a:t>&lt;beans:property name="maxInMemorySize" value="1048576" /&gt; &lt;!-- 1MB --&gt;    </a:t>
            </a:r>
            <a:br>
              <a:rPr lang="en-US" altLang="ko-KR" sz="1800"/>
            </a:br>
            <a:r>
              <a:rPr lang="en-US" altLang="ko-KR" sz="1800"/>
              <a:t>&lt;/beans:bean&gt; </a:t>
            </a:r>
            <a:br>
              <a:rPr lang="en-US" altLang="ko-KR" sz="1800"/>
            </a:br>
            <a:br>
              <a:rPr lang="en-US" altLang="ko-KR" sz="1800"/>
            </a:br>
            <a:r>
              <a:rPr lang="en-US" altLang="ko-KR" sz="1800"/>
              <a:t>ajax</a:t>
            </a:r>
            <a:r>
              <a:rPr lang="ko-KR" altLang="en-US" sz="1800"/>
              <a:t>측에 다음를 처리</a:t>
            </a:r>
            <a:br>
              <a:rPr lang="en-US" altLang="ko-KR" sz="1800"/>
            </a:br>
            <a:r>
              <a:rPr lang="en-US" altLang="ko-KR" sz="1800"/>
              <a:t>contentType: </a:t>
            </a:r>
            <a:r>
              <a:rPr lang="en-US" altLang="ko-KR" sz="1800" b="1"/>
              <a:t>false,</a:t>
            </a:r>
          </a:p>
          <a:p>
            <a:pPr marL="109728" indent="0">
              <a:buNone/>
            </a:pPr>
            <a:r>
              <a:rPr lang="en-US" altLang="ko-KR" sz="1800"/>
              <a:t>processData: </a:t>
            </a:r>
            <a:r>
              <a:rPr lang="en-US" altLang="ko-KR" sz="1800" b="1"/>
              <a:t>false,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5413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/>
              <a:t>@RequestMapping(value="/register.do", method=RequestMethod.POST)</a:t>
            </a:r>
          </a:p>
          <a:p>
            <a:pPr marL="109728" indent="0">
              <a:buNone/>
            </a:pPr>
            <a:r>
              <a:rPr lang="en-US" altLang="ko-KR" sz="2000"/>
              <a:t>	@ResponseBody </a:t>
            </a:r>
          </a:p>
          <a:p>
            <a:pPr marL="109728" indent="0">
              <a:buNone/>
            </a:pPr>
            <a:r>
              <a:rPr lang="en-US" altLang="ko-KR" sz="2000"/>
              <a:t>	public FruitVO returnVO() throws Exception {</a:t>
            </a:r>
          </a:p>
          <a:p>
            <a:pPr marL="109728" indent="0">
              <a:buNone/>
            </a:pPr>
            <a:r>
              <a:rPr lang="en-US" altLang="ko-KR" sz="2000"/>
              <a:t>		logger.info("</a:t>
            </a:r>
            <a:r>
              <a:rPr lang="ko-KR" altLang="en-US" sz="2000"/>
              <a:t>과일</a:t>
            </a:r>
            <a:r>
              <a:rPr lang="en-US" altLang="ko-KR" sz="2000"/>
              <a:t>: " + fruit.getName() + " </a:t>
            </a:r>
            <a:r>
              <a:rPr lang="ko-KR" altLang="en-US" sz="2000"/>
              <a:t>가격</a:t>
            </a:r>
            <a:r>
              <a:rPr lang="en-US" altLang="ko-KR" sz="2000"/>
              <a:t>: "+ fruit.getPrice());</a:t>
            </a:r>
          </a:p>
          <a:p>
            <a:pPr marL="109728" indent="0">
              <a:buNone/>
            </a:pPr>
            <a:r>
              <a:rPr lang="en-US" altLang="ko-KR" sz="2000"/>
              <a:t>		</a:t>
            </a:r>
          </a:p>
          <a:p>
            <a:pPr marL="109728" indent="0">
              <a:buNone/>
            </a:pPr>
            <a:r>
              <a:rPr lang="en-US" altLang="ko-KR" sz="2000"/>
              <a:t>		FruitVO fvo = new FruitVO(1000, "</a:t>
            </a:r>
            <a:r>
              <a:rPr lang="ko-KR" altLang="en-US" sz="2000"/>
              <a:t>포도</a:t>
            </a:r>
            <a:r>
              <a:rPr lang="en-US" altLang="ko-KR" sz="2000"/>
              <a:t>", "</a:t>
            </a:r>
            <a:r>
              <a:rPr lang="ko-KR" altLang="en-US" sz="2000"/>
              <a:t>달고 맛있는 포도</a:t>
            </a:r>
            <a:r>
              <a:rPr lang="en-US" altLang="ko-KR" sz="2000"/>
              <a:t>");</a:t>
            </a:r>
          </a:p>
          <a:p>
            <a:pPr marL="109728" indent="0">
              <a:buNone/>
            </a:pPr>
            <a:r>
              <a:rPr lang="en-US" altLang="ko-KR" sz="2000"/>
              <a:t>		return fvo;</a:t>
            </a:r>
          </a:p>
          <a:p>
            <a:pPr marL="109728" indent="0">
              <a:buNone/>
            </a:pPr>
            <a:r>
              <a:rPr lang="en-US" altLang="ko-KR" sz="2000"/>
              <a:t>	</a:t>
            </a:r>
          </a:p>
          <a:p>
            <a:pPr marL="109728" indent="0">
              <a:buNone/>
            </a:pPr>
            <a:r>
              <a:rPr lang="en-US" altLang="ko-KR" sz="2000"/>
              <a:t>	}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8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success : function(data){</a:t>
            </a:r>
          </a:p>
          <a:p>
            <a:pPr marL="109728" indent="0">
              <a:buNone/>
            </a:pPr>
            <a:r>
              <a:rPr lang="en-US" altLang="ko-KR" sz="1800"/>
              <a:t>			alert(data.price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	 $('#result').text(data.price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},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load()</a:t>
            </a:r>
            <a:r>
              <a:rPr lang="ko-KR" altLang="en-US" dirty="0"/>
              <a:t>메서드는 간단하나 강력하다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가져와 지정하는 </a:t>
            </a:r>
            <a:r>
              <a:rPr lang="ko-KR" altLang="en-US" dirty="0" err="1"/>
              <a:t>엘리먼트에</a:t>
            </a:r>
            <a:r>
              <a:rPr lang="ko-KR" altLang="en-US" dirty="0"/>
              <a:t> 데이터를 반환한다</a:t>
            </a:r>
            <a:endParaRPr lang="en-US" altLang="ko-KR" dirty="0"/>
          </a:p>
          <a:p>
            <a:r>
              <a:rPr lang="ko-KR" altLang="en-US" dirty="0"/>
              <a:t>구문은 </a:t>
            </a:r>
            <a:r>
              <a:rPr lang="en-US" altLang="ko-KR" dirty="0"/>
              <a:t>$(</a:t>
            </a:r>
            <a:r>
              <a:rPr lang="en-US" altLang="ko-KR" i="1" dirty="0"/>
              <a:t>selector</a:t>
            </a:r>
            <a:r>
              <a:rPr lang="en-US" altLang="ko-KR" dirty="0"/>
              <a:t>).load(</a:t>
            </a:r>
            <a:r>
              <a:rPr lang="en-US" altLang="ko-KR" i="1" dirty="0" err="1"/>
              <a:t>URL,data,callback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-URL</a:t>
            </a:r>
            <a:r>
              <a:rPr lang="ko-KR" altLang="en-US" dirty="0"/>
              <a:t>은 필수항목으로 </a:t>
            </a:r>
            <a:r>
              <a:rPr lang="ko-KR" altLang="en-US" dirty="0" err="1"/>
              <a:t>로딩하고</a:t>
            </a:r>
            <a:r>
              <a:rPr lang="ko-KR" altLang="en-US" dirty="0"/>
              <a:t> 싶은 자원의 서버경로</a:t>
            </a:r>
            <a:br>
              <a:rPr lang="en-US" altLang="ko-KR" dirty="0"/>
            </a:br>
            <a:r>
              <a:rPr lang="en-US" altLang="ko-KR" dirty="0"/>
              <a:t>-data</a:t>
            </a:r>
            <a:r>
              <a:rPr lang="ko-KR" altLang="en-US" dirty="0"/>
              <a:t>는 선택사항으로 </a:t>
            </a:r>
            <a:r>
              <a:rPr lang="ko-KR" altLang="en-US" dirty="0" err="1"/>
              <a:t>요청시</a:t>
            </a:r>
            <a:r>
              <a:rPr lang="ko-KR" altLang="en-US" dirty="0"/>
              <a:t> 서버에 보내는 </a:t>
            </a:r>
            <a:br>
              <a:rPr lang="en-US" altLang="ko-KR" dirty="0"/>
            </a:br>
            <a:r>
              <a:rPr lang="en-US" altLang="ko-KR" dirty="0"/>
              <a:t>key/value</a:t>
            </a:r>
            <a:r>
              <a:rPr lang="ko-KR" altLang="en-US" dirty="0"/>
              <a:t>값 </a:t>
            </a:r>
            <a:r>
              <a:rPr lang="en-US" altLang="ko-KR" dirty="0"/>
              <a:t>{</a:t>
            </a:r>
            <a:r>
              <a:rPr lang="en-US" altLang="ko-KR" dirty="0" err="1"/>
              <a:t>suggest:”txt</a:t>
            </a:r>
            <a:r>
              <a:rPr lang="en-US" altLang="ko-KR" dirty="0"/>
              <a:t>”}</a:t>
            </a:r>
            <a:br>
              <a:rPr lang="en-US" altLang="ko-KR" dirty="0"/>
            </a:br>
            <a:r>
              <a:rPr lang="en-US" altLang="ko-KR" dirty="0"/>
              <a:t>-callback</a:t>
            </a:r>
            <a:r>
              <a:rPr lang="ko-KR" altLang="en-US" dirty="0"/>
              <a:t>은 로딩 </a:t>
            </a:r>
            <a:r>
              <a:rPr lang="ko-KR" altLang="en-US" dirty="0" err="1"/>
              <a:t>완료후</a:t>
            </a:r>
            <a:r>
              <a:rPr lang="ko-KR" altLang="en-US" dirty="0"/>
              <a:t> 실행할 콜백함수로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선택 항목임</a:t>
            </a:r>
            <a:endParaRPr lang="en-US" altLang="ko-KR" dirty="0"/>
          </a:p>
          <a:p>
            <a:r>
              <a:rPr lang="ko-KR" altLang="en-US" dirty="0"/>
              <a:t>예제에 사용할 파일은 </a:t>
            </a:r>
            <a:r>
              <a:rPr lang="en-US" altLang="ko-KR" b="1" dirty="0"/>
              <a:t>demo_test.txt</a:t>
            </a:r>
            <a:br>
              <a:rPr lang="en-US" altLang="ko-KR" dirty="0"/>
            </a:br>
            <a:r>
              <a:rPr lang="en-US" altLang="ko-KR" sz="1700" dirty="0"/>
              <a:t>&lt;h2&gt;jQuery and AJAX is FUN!!!&lt;/h2&gt;</a:t>
            </a:r>
            <a:br>
              <a:rPr lang="en-US" altLang="ko-KR" sz="1700" dirty="0"/>
            </a:br>
            <a:r>
              <a:rPr lang="en-US" altLang="ko-KR" sz="1700" dirty="0"/>
              <a:t>&lt;p id="p1"&gt;This is some text in a paragraph.&lt;/p&gt;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Ajax load()</a:t>
            </a:r>
            <a:r>
              <a:rPr lang="ko-KR" altLang="en-US"/>
              <a:t>메서드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$("#div1").load("demo_test.txt");</a:t>
            </a:r>
            <a:r>
              <a:rPr lang="ko-KR" altLang="en-US"/>
              <a:t>는 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div1</a:t>
            </a:r>
            <a:br>
              <a:rPr lang="en-US" altLang="ko-KR"/>
            </a:b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엘리먼트 내용에 </a:t>
            </a:r>
            <a:r>
              <a:rPr lang="en-US" altLang="ko-KR"/>
              <a:t>demo_test.txt</a:t>
            </a:r>
            <a:r>
              <a:rPr lang="ko-KR" altLang="en-US"/>
              <a:t>를 삽입해줌</a:t>
            </a:r>
            <a:endParaRPr lang="en-US" altLang="ko-KR"/>
          </a:p>
          <a:p>
            <a:r>
              <a:rPr lang="en-US" altLang="ko-KR"/>
              <a:t>$("#div1").load("demo_test.txt #p1");</a:t>
            </a:r>
            <a:r>
              <a:rPr lang="ko-KR" altLang="en-US"/>
              <a:t>는 </a:t>
            </a:r>
            <a:r>
              <a:rPr lang="en-US" altLang="ko-KR"/>
              <a:t>id</a:t>
            </a:r>
            <a:r>
              <a:rPr lang="ko-KR" altLang="en-US"/>
              <a:t>가</a:t>
            </a:r>
            <a:br>
              <a:rPr lang="en-US" altLang="ko-KR"/>
            </a:br>
            <a:r>
              <a:rPr lang="en-US" altLang="ko-KR"/>
              <a:t>div1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엘리먼트 내용에 </a:t>
            </a:r>
            <a:r>
              <a:rPr lang="en-US" altLang="ko-KR"/>
              <a:t>demo_test.txt</a:t>
            </a:r>
            <a:r>
              <a:rPr lang="ko-KR" altLang="en-US"/>
              <a:t>문서에서</a:t>
            </a:r>
            <a:br>
              <a:rPr lang="en-US" altLang="ko-KR"/>
            </a:b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p1</a:t>
            </a:r>
            <a:r>
              <a:rPr lang="ko-KR" altLang="en-US"/>
              <a:t>만 선택해서 넣어줌</a:t>
            </a:r>
            <a:endParaRPr lang="en-US" altLang="ko-KR"/>
          </a:p>
          <a:p>
            <a:r>
              <a:rPr lang="en-US" altLang="ko-KR"/>
              <a:t>Callback</a:t>
            </a:r>
            <a:r>
              <a:rPr lang="ko-KR" altLang="en-US"/>
              <a:t>은 콜백함수로</a:t>
            </a:r>
            <a:r>
              <a:rPr lang="en-US" altLang="ko-KR"/>
              <a:t> </a:t>
            </a:r>
            <a:r>
              <a:rPr lang="ko-KR" altLang="en-US"/>
              <a:t>다음의 세가지 파라메터를</a:t>
            </a:r>
            <a:br>
              <a:rPr lang="en-US" altLang="ko-KR"/>
            </a:br>
            <a:r>
              <a:rPr lang="ko-KR" altLang="en-US"/>
              <a:t>가질수 있음</a:t>
            </a:r>
            <a:br>
              <a:rPr lang="en-US" altLang="ko-KR"/>
            </a:br>
            <a:r>
              <a:rPr lang="en-US" altLang="ko-KR" sz="1800"/>
              <a:t> responseTxt - </a:t>
            </a:r>
            <a:r>
              <a:rPr lang="ko-KR" altLang="en-US" sz="1800"/>
              <a:t>서버 호출이 성공시에 오는 결과의 </a:t>
            </a:r>
            <a:r>
              <a:rPr lang="en-US" altLang="ko-KR" sz="1800"/>
              <a:t> </a:t>
            </a:r>
            <a:r>
              <a:rPr lang="ko-KR" altLang="en-US" sz="1800"/>
              <a:t>내용</a:t>
            </a:r>
            <a:r>
              <a:rPr lang="en-US" altLang="ko-KR" sz="1800"/>
              <a:t> </a:t>
            </a:r>
            <a:br>
              <a:rPr lang="en-US" altLang="ko-KR" sz="1800"/>
            </a:br>
            <a:r>
              <a:rPr lang="en-US" altLang="ko-KR" sz="1800"/>
              <a:t> statusTxt - </a:t>
            </a:r>
            <a:r>
              <a:rPr lang="ko-KR" altLang="en-US" sz="1800"/>
              <a:t>호출의 결과 상태</a:t>
            </a:r>
            <a:br>
              <a:rPr lang="en-US" altLang="ko-KR" sz="1800"/>
            </a:br>
            <a:r>
              <a:rPr lang="en-US" altLang="ko-KR" sz="1800"/>
              <a:t> xhr - XMLHttpRequest</a:t>
            </a:r>
            <a:r>
              <a:rPr lang="ko-KR" altLang="en-US" sz="1800"/>
              <a:t>객체를 포함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700"/>
              <a:t>$("button").click(function(){</a:t>
            </a:r>
            <a:br>
              <a:rPr lang="en-US" altLang="ko-KR" sz="1700"/>
            </a:br>
            <a:r>
              <a:rPr lang="en-US" altLang="ko-KR" sz="1700"/>
              <a:t>  $("#div1").load("demo_test.txt", function(responseTxt, statusTxt, xhr){</a:t>
            </a:r>
            <a:br>
              <a:rPr lang="en-US" altLang="ko-KR" sz="1700"/>
            </a:br>
            <a:r>
              <a:rPr lang="en-US" altLang="ko-KR" sz="1700"/>
              <a:t>    if(statusTxt == "success")</a:t>
            </a:r>
            <a:br>
              <a:rPr lang="en-US" altLang="ko-KR" sz="1700"/>
            </a:br>
            <a:r>
              <a:rPr lang="en-US" altLang="ko-KR" sz="1700"/>
              <a:t>      alert("External content loaded successfully!");</a:t>
            </a:r>
            <a:br>
              <a:rPr lang="en-US" altLang="ko-KR" sz="1700"/>
            </a:br>
            <a:r>
              <a:rPr lang="en-US" altLang="ko-KR" sz="1700"/>
              <a:t>    if(statusTxt == "error")</a:t>
            </a:r>
            <a:br>
              <a:rPr lang="en-US" altLang="ko-KR" sz="1700"/>
            </a:br>
            <a:r>
              <a:rPr lang="en-US" altLang="ko-KR" sz="1700"/>
              <a:t>      alert("Error: " + xhr.status + ": " + xhr.statusText);</a:t>
            </a:r>
            <a:br>
              <a:rPr lang="en-US" altLang="ko-KR" sz="1700"/>
            </a:br>
            <a:r>
              <a:rPr lang="en-US" altLang="ko-KR" sz="1700"/>
              <a:t>  });</a:t>
            </a:r>
            <a:br>
              <a:rPr lang="en-US" altLang="ko-KR" sz="1700"/>
            </a:br>
            <a:r>
              <a:rPr lang="en-US" altLang="ko-KR" sz="1700"/>
              <a:t>});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서버와의 데이터 </a:t>
            </a:r>
            <a:r>
              <a:rPr lang="ko-KR" altLang="en-US" dirty="0" err="1"/>
              <a:t>교환시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방식과 </a:t>
            </a:r>
            <a:r>
              <a:rPr lang="en-US" altLang="ko-KR" dirty="0"/>
              <a:t>POST</a:t>
            </a:r>
            <a:r>
              <a:rPr lang="ko-KR" altLang="en-US" dirty="0" err="1"/>
              <a:t>방식시</a:t>
            </a:r>
            <a:br>
              <a:rPr lang="en-US" altLang="ko-KR" dirty="0"/>
            </a:br>
            <a:r>
              <a:rPr lang="ko-KR" altLang="en-US" dirty="0"/>
              <a:t>사용하는 메서드</a:t>
            </a:r>
            <a:endParaRPr lang="en-US" altLang="ko-KR" dirty="0"/>
          </a:p>
          <a:p>
            <a:r>
              <a:rPr lang="en-US" altLang="ko-KR" dirty="0"/>
              <a:t>jQuery $.get() Method</a:t>
            </a:r>
            <a:br>
              <a:rPr lang="en-US" altLang="ko-KR" dirty="0"/>
            </a:br>
            <a:r>
              <a:rPr lang="en-US" altLang="ko-KR" dirty="0"/>
              <a:t> $.get()</a:t>
            </a:r>
            <a:r>
              <a:rPr lang="ko-KR" altLang="en-US" dirty="0"/>
              <a:t>은 </a:t>
            </a:r>
            <a:r>
              <a:rPr lang="en-US" altLang="ko-KR" dirty="0"/>
              <a:t>GET</a:t>
            </a:r>
            <a:r>
              <a:rPr lang="ko-KR" altLang="en-US" dirty="0"/>
              <a:t>방식으로 서버에 </a:t>
            </a:r>
            <a:r>
              <a:rPr lang="ko-KR" altLang="en-US" dirty="0" err="1"/>
              <a:t>요청시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$.get(</a:t>
            </a:r>
            <a:r>
              <a:rPr lang="en-US" altLang="ko-KR" i="1" dirty="0" err="1"/>
              <a:t>URL,callback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-URL</a:t>
            </a:r>
            <a:r>
              <a:rPr lang="ko-KR" altLang="en-US" dirty="0"/>
              <a:t>은 요청 경로</a:t>
            </a:r>
            <a:r>
              <a:rPr lang="en-US" altLang="ko-KR" dirty="0"/>
              <a:t>(</a:t>
            </a:r>
            <a:r>
              <a:rPr lang="ko-KR" altLang="en-US" dirty="0" err="1"/>
              <a:t>필수매개변수</a:t>
            </a:r>
            <a:r>
              <a:rPr lang="en-US" altLang="ko-KR" dirty="0"/>
              <a:t>) </a:t>
            </a:r>
          </a:p>
          <a:p>
            <a:pPr marL="109728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데이터는 </a:t>
            </a:r>
            <a:r>
              <a:rPr lang="en-US" altLang="ko-KR" dirty="0"/>
              <a:t>?name</a:t>
            </a:r>
            <a:r>
              <a:rPr lang="ko-KR" altLang="en-US" dirty="0"/>
              <a:t>명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br>
              <a:rPr lang="en-US" altLang="ko-KR" dirty="0"/>
            </a:br>
            <a:r>
              <a:rPr lang="en-US" altLang="ko-KR" dirty="0"/>
              <a:t>  - callback</a:t>
            </a:r>
            <a:r>
              <a:rPr lang="ko-KR" altLang="en-US" dirty="0"/>
              <a:t>은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 err="1"/>
              <a:t>선택매개변수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$("button").click(function(){</a:t>
            </a:r>
            <a:br>
              <a:rPr lang="en-US" altLang="ko-KR" dirty="0"/>
            </a:br>
            <a:r>
              <a:rPr lang="en-US" altLang="ko-KR" dirty="0"/>
              <a:t>  $.get("demo_test.asp", function(data, status){</a:t>
            </a:r>
            <a:br>
              <a:rPr lang="en-US" altLang="ko-KR" dirty="0"/>
            </a:br>
            <a:r>
              <a:rPr lang="en-US" altLang="ko-KR" dirty="0"/>
              <a:t>    alert("Data: " + data + "\</a:t>
            </a:r>
            <a:r>
              <a:rPr lang="en-US" altLang="ko-KR" dirty="0" err="1"/>
              <a:t>nStatus</a:t>
            </a:r>
            <a:r>
              <a:rPr lang="en-US" altLang="ko-KR" dirty="0"/>
              <a:t>: " + status);</a:t>
            </a:r>
            <a:br>
              <a:rPr lang="en-US" altLang="ko-KR" dirty="0"/>
            </a:br>
            <a:r>
              <a:rPr lang="en-US" altLang="ko-KR" dirty="0"/>
              <a:t>  });</a:t>
            </a:r>
            <a:br>
              <a:rPr lang="en-US" altLang="ko-KR" dirty="0"/>
            </a:br>
            <a:r>
              <a:rPr lang="en-US" altLang="ko-KR" dirty="0"/>
              <a:t>   - data</a:t>
            </a:r>
            <a:r>
              <a:rPr lang="ko-KR" altLang="en-US" dirty="0"/>
              <a:t>매개변수는 서버로</a:t>
            </a:r>
            <a:r>
              <a:rPr lang="en-US" altLang="ko-KR" dirty="0"/>
              <a:t> </a:t>
            </a:r>
            <a:r>
              <a:rPr lang="ko-KR" altLang="en-US" dirty="0"/>
              <a:t>부터 오는 응답 내용</a:t>
            </a:r>
            <a:br>
              <a:rPr lang="en-US" altLang="ko-KR" dirty="0"/>
            </a:br>
            <a:r>
              <a:rPr lang="en-US" altLang="ko-KR" dirty="0"/>
              <a:t>   - status</a:t>
            </a:r>
            <a:r>
              <a:rPr lang="ko-KR" altLang="en-US" dirty="0"/>
              <a:t>은 요청의 상태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/>
              <a:t>jQuery - AJAX .get() and .post() Method</a:t>
            </a:r>
            <a:endParaRPr lang="ko-K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jQuery $.post() </a:t>
            </a:r>
            <a:br>
              <a:rPr lang="en-US" altLang="ko-KR"/>
            </a:br>
            <a:r>
              <a:rPr lang="en-US" altLang="ko-KR"/>
              <a:t>- POST</a:t>
            </a:r>
            <a:r>
              <a:rPr lang="ko-KR" altLang="en-US"/>
              <a:t>방식으로 서버에 요청시 사용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구문은 </a:t>
            </a:r>
            <a:r>
              <a:rPr lang="en-US" altLang="ko-KR"/>
              <a:t>$.post(</a:t>
            </a:r>
            <a:r>
              <a:rPr lang="en-US" altLang="ko-KR" i="1"/>
              <a:t>URL,data,callback</a:t>
            </a:r>
            <a:r>
              <a:rPr lang="en-US" altLang="ko-KR"/>
              <a:t>);</a:t>
            </a:r>
            <a:br>
              <a:rPr lang="en-US" altLang="ko-KR"/>
            </a:br>
            <a:r>
              <a:rPr lang="en-US" altLang="ko-KR"/>
              <a:t>   URL</a:t>
            </a:r>
            <a:r>
              <a:rPr lang="ko-KR" altLang="en-US"/>
              <a:t>은 요청경로로 필수매개변수</a:t>
            </a:r>
            <a:br>
              <a:rPr lang="en-US" altLang="ko-KR"/>
            </a:br>
            <a:r>
              <a:rPr lang="en-US" altLang="ko-KR" sz="2400"/>
              <a:t>   data</a:t>
            </a:r>
            <a:r>
              <a:rPr lang="ko-KR" altLang="en-US" sz="2400"/>
              <a:t>는 서버에 보내줄 값으로 </a:t>
            </a:r>
            <a:r>
              <a:rPr lang="en-US" altLang="ko-KR" sz="2400"/>
              <a:t>object</a:t>
            </a:r>
            <a:r>
              <a:rPr lang="ko-KR" altLang="en-US" sz="2400"/>
              <a:t>형으로 보냄</a:t>
            </a:r>
            <a:br>
              <a:rPr lang="en-US" altLang="ko-KR" sz="2400"/>
            </a:br>
            <a:r>
              <a:rPr lang="en-US" altLang="ko-KR" sz="2400"/>
              <a:t>    (</a:t>
            </a:r>
            <a:r>
              <a:rPr lang="ko-KR" altLang="en-US" sz="2400"/>
              <a:t>선택사항</a:t>
            </a:r>
            <a:r>
              <a:rPr lang="en-US" altLang="ko-KR" sz="2400"/>
              <a:t>)</a:t>
            </a:r>
            <a:br>
              <a:rPr lang="en-US" altLang="ko-KR" sz="2400"/>
            </a:br>
            <a:r>
              <a:rPr lang="en-US" altLang="ko-KR" sz="2400"/>
              <a:t>   callback</a:t>
            </a:r>
            <a:r>
              <a:rPr lang="ko-KR" altLang="en-US" sz="2400"/>
              <a:t>은 콜백 함수</a:t>
            </a:r>
            <a:br>
              <a:rPr lang="en-US" altLang="ko-KR" sz="2400"/>
            </a:br>
            <a:r>
              <a:rPr lang="en-US" altLang="ko-KR" sz="2400"/>
              <a:t> $("button").click(function(){</a:t>
            </a:r>
            <a:br>
              <a:rPr lang="en-US" altLang="ko-KR" sz="2400"/>
            </a:br>
            <a:r>
              <a:rPr lang="en-US" altLang="ko-KR" sz="2400"/>
              <a:t>  $.post("demo_test_post.asp",</a:t>
            </a:r>
            <a:br>
              <a:rPr lang="en-US" altLang="ko-KR" sz="2400"/>
            </a:br>
            <a:r>
              <a:rPr lang="en-US" altLang="ko-KR" sz="2400"/>
              <a:t>  {</a:t>
            </a:r>
            <a:br>
              <a:rPr lang="en-US" altLang="ko-KR" sz="2400"/>
            </a:br>
            <a:r>
              <a:rPr lang="en-US" altLang="ko-KR" sz="2400"/>
              <a:t>    name: "Donald Duck",</a:t>
            </a:r>
            <a:br>
              <a:rPr lang="en-US" altLang="ko-KR" sz="2400"/>
            </a:br>
            <a:r>
              <a:rPr lang="en-US" altLang="ko-KR" sz="2400"/>
              <a:t>    city: "Duckburg"</a:t>
            </a:r>
            <a:br>
              <a:rPr lang="en-US" altLang="ko-KR" sz="2400"/>
            </a:br>
            <a:r>
              <a:rPr lang="en-US" altLang="ko-KR" sz="2400"/>
              <a:t>  },</a:t>
            </a:r>
            <a:br>
              <a:rPr lang="en-US" altLang="ko-KR" sz="2400"/>
            </a:br>
            <a:r>
              <a:rPr lang="en-US" altLang="ko-KR" sz="2400"/>
              <a:t>  function(data, status){</a:t>
            </a:r>
            <a:br>
              <a:rPr lang="en-US" altLang="ko-KR" sz="2400"/>
            </a:br>
            <a:r>
              <a:rPr lang="en-US" altLang="ko-KR" sz="2400"/>
              <a:t>    alert("Data: " + data + "\nStatus: " + status);</a:t>
            </a:r>
            <a:br>
              <a:rPr lang="en-US" altLang="ko-KR" sz="2400"/>
            </a:br>
            <a:r>
              <a:rPr lang="en-US" altLang="ko-KR" sz="2400"/>
              <a:t>  });</a:t>
            </a:r>
            <a:br>
              <a:rPr lang="en-US" altLang="ko-KR" sz="2400"/>
            </a:br>
            <a:r>
              <a:rPr lang="en-US" altLang="ko-KR" sz="2400"/>
              <a:t>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제일</a:t>
            </a:r>
            <a:r>
              <a:rPr lang="en-US" altLang="ko-KR"/>
              <a:t> </a:t>
            </a:r>
            <a:r>
              <a:rPr lang="ko-KR" altLang="en-US"/>
              <a:t>많이 사용하는 메서드</a:t>
            </a:r>
            <a:endParaRPr lang="en-US" altLang="ko-KR"/>
          </a:p>
          <a:p>
            <a:r>
              <a:rPr lang="ko-KR" altLang="en-US"/>
              <a:t>비동기적으로 </a:t>
            </a:r>
            <a:r>
              <a:rPr lang="en-US" altLang="ko-KR"/>
              <a:t>request</a:t>
            </a:r>
            <a:r>
              <a:rPr lang="ko-KR" altLang="en-US"/>
              <a:t>를 처리하는 메서드</a:t>
            </a:r>
            <a:endParaRPr lang="en-US" altLang="ko-KR"/>
          </a:p>
          <a:p>
            <a:r>
              <a:rPr lang="ko-KR" altLang="en-US"/>
              <a:t>구문 </a:t>
            </a:r>
            <a:r>
              <a:rPr lang="en-US" altLang="ko-KR"/>
              <a:t>$.ajax(</a:t>
            </a:r>
            <a:r>
              <a:rPr lang="en-US" altLang="ko-KR" i="1"/>
              <a:t>{name:value, name:value, ... }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파라메터는 객체형으로 표시하며 여러 속성</a:t>
            </a:r>
            <a:br>
              <a:rPr lang="en-US" altLang="ko-KR"/>
            </a:br>
            <a:r>
              <a:rPr lang="ko-KR" altLang="en-US"/>
              <a:t>들을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/>
              <a:t>jQuery - AJAX .ajax() Method</a:t>
            </a:r>
            <a:endParaRPr lang="ko-KR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518457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1189</TotalTime>
  <Words>1848</Words>
  <Application>Microsoft Office PowerPoint</Application>
  <PresentationFormat>화면 슬라이드 쇼(4:3)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AppleSDGothicNeo</vt:lpstr>
      <vt:lpstr>Lucida Sans Unicode</vt:lpstr>
      <vt:lpstr>Verdana</vt:lpstr>
      <vt:lpstr>Wingdings 2</vt:lpstr>
      <vt:lpstr>Wingdings 3</vt:lpstr>
      <vt:lpstr>광장</vt:lpstr>
      <vt:lpstr>Jquery Ajax + spring</vt:lpstr>
      <vt:lpstr>Jquery Ajax개요</vt:lpstr>
      <vt:lpstr>jQuery Ajax load()메서드</vt:lpstr>
      <vt:lpstr>PowerPoint 프레젠테이션</vt:lpstr>
      <vt:lpstr>PowerPoint 프레젠테이션</vt:lpstr>
      <vt:lpstr>jQuery - AJAX .get() and .post() Method</vt:lpstr>
      <vt:lpstr>PowerPoint 프레젠테이션</vt:lpstr>
      <vt:lpstr>jQuery - AJAX .ajax() Method</vt:lpstr>
      <vt:lpstr>PowerPoint 프레젠테이션</vt:lpstr>
      <vt:lpstr>PowerPoint 프레젠테이션</vt:lpstr>
      <vt:lpstr>PowerPoint 프레젠테이션</vt:lpstr>
      <vt:lpstr>AJAX요청의  SPRING에서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Json형태로 ajax처리</vt:lpstr>
      <vt:lpstr>@RestController (전부 @ResponseBody를 사용시에 적용 만일    원래의 @ResponseBody가 없는 것은  동작 안함)</vt:lpstr>
      <vt:lpstr>파일 업로드를 AJAX 처리</vt:lpstr>
      <vt:lpstr>파일 업로드를 AJAX 처리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Ajax + spring</dc:title>
  <dc:creator>kooksm</dc:creator>
  <cp:lastModifiedBy>310-10</cp:lastModifiedBy>
  <cp:revision>55</cp:revision>
  <dcterms:created xsi:type="dcterms:W3CDTF">2021-08-25T09:18:40Z</dcterms:created>
  <dcterms:modified xsi:type="dcterms:W3CDTF">2022-03-03T07:50:26Z</dcterms:modified>
</cp:coreProperties>
</file>