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30353" y="176272"/>
            <a:ext cx="405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생명 주기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(life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cycle)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와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범위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(scope)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govframe.go.kr/wiki/doku.php?id=egovframework:rte:fdl:ioc_container:bean_scop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생명 주기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(life cycle)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와 범위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(scope)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 생명 주기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생명 주기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빈 범위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컨테이너 생명 주기</a:t>
            </a:r>
            <a:r>
              <a:rPr lang="en-US" altLang="ko-KR" sz="1600" b="1" dirty="0">
                <a:latin typeface="+mn-ea"/>
              </a:rPr>
              <a:t>(servlet</a:t>
            </a:r>
            <a:r>
              <a:rPr lang="ko-KR" altLang="en-US" sz="1600" b="1" dirty="0" err="1">
                <a:latin typeface="+mn-ea"/>
              </a:rPr>
              <a:t>생명주기와</a:t>
            </a:r>
            <a:r>
              <a:rPr lang="ko-KR" altLang="en-US" sz="1600" b="1" dirty="0">
                <a:latin typeface="+mn-ea"/>
              </a:rPr>
              <a:t> 유사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컨테이너 생명 주기에 대해서 살펴 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(spring_7_1_ex1_springex)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24354" y="2154116"/>
            <a:ext cx="9365273" cy="3348831"/>
            <a:chOff x="1424354" y="2154116"/>
            <a:chExt cx="9365273" cy="3348831"/>
          </a:xfrm>
        </p:grpSpPr>
        <p:sp>
          <p:nvSpPr>
            <p:cNvPr id="6" name="직사각형 5"/>
            <p:cNvSpPr/>
            <p:nvPr/>
          </p:nvSpPr>
          <p:spPr>
            <a:xfrm>
              <a:off x="1424354" y="2154116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스프링 컨테이너 생성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4354" y="3094547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스프링 컨테이너 설정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24354" y="4034978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스프링 컨테이너 사용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4354" y="4975409"/>
              <a:ext cx="2628900" cy="52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스프링 컨테이너 종료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699239" y="2743198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699239" y="3686906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710963" y="4632852"/>
              <a:ext cx="0" cy="2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1327" y="2529618"/>
              <a:ext cx="5448300" cy="2314575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4158762" y="2417885"/>
              <a:ext cx="1182565" cy="26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4158762" y="3129716"/>
              <a:ext cx="1107830" cy="15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158762" y="3399711"/>
              <a:ext cx="1107830" cy="85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196129" y="3959468"/>
              <a:ext cx="1039690" cy="33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4196129" y="4769133"/>
              <a:ext cx="1070463" cy="40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15136" y="33006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Bean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53" y="3144324"/>
            <a:ext cx="4408265" cy="1275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빈 생명 주기에 대해서 살펴 봅니다</a:t>
            </a:r>
            <a:r>
              <a:rPr lang="en-US" altLang="ko-KR" sz="1100" dirty="0">
                <a:latin typeface="+mn-ea"/>
              </a:rPr>
              <a:t>. (bean</a:t>
            </a:r>
            <a:r>
              <a:rPr lang="ko-KR" altLang="en-US" sz="1100" dirty="0">
                <a:latin typeface="+mn-ea"/>
              </a:rPr>
              <a:t>클래스에 인터페이스를 구현하여 추상 메서드를 재정의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(spring_7_2_ex1_springex)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2237495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1) </a:t>
            </a:r>
            <a:r>
              <a:rPr lang="en-US" altLang="ko-KR" sz="1100" b="1" dirty="0"/>
              <a:t>implements </a:t>
            </a:r>
            <a:r>
              <a:rPr lang="en-US" altLang="ko-KR" sz="2400" b="1" dirty="0" err="1"/>
              <a:t>InitializingBean</a:t>
            </a:r>
            <a:r>
              <a:rPr lang="en-US" altLang="ko-KR" sz="2400" b="1" dirty="0"/>
              <a:t>, </a:t>
            </a:r>
            <a:r>
              <a:rPr lang="en-US" altLang="ko-KR" sz="2400" b="1" err="1"/>
              <a:t>DisposableBean</a:t>
            </a:r>
            <a:r>
              <a:rPr lang="en-US" altLang="ko-KR" sz="2400">
                <a:latin typeface="+mn-ea"/>
              </a:rPr>
              <a:t> (</a:t>
            </a:r>
            <a:r>
              <a:rPr lang="ko-KR" altLang="en-US">
                <a:latin typeface="+mn-ea"/>
              </a:rPr>
              <a:t>설정시 호출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소멸시 호출하는 메서드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1" y="2907926"/>
            <a:ext cx="4391025" cy="2476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27368" y="2699160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40427" y="3157558"/>
            <a:ext cx="2237996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빈 초기화 과정에서 호출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26" y="4354170"/>
            <a:ext cx="223799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빈 소멸 과정에서 생성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175973" y="3288363"/>
            <a:ext cx="3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175972" y="4484975"/>
            <a:ext cx="285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3"/>
          </p:cNvCxnSpPr>
          <p:nvPr/>
        </p:nvCxnSpPr>
        <p:spPr>
          <a:xfrm>
            <a:off x="6778423" y="3288363"/>
            <a:ext cx="580739" cy="6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3"/>
          </p:cNvCxnSpPr>
          <p:nvPr/>
        </p:nvCxnSpPr>
        <p:spPr>
          <a:xfrm flipV="1">
            <a:off x="6778423" y="4292060"/>
            <a:ext cx="595011" cy="1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753" y="4615780"/>
            <a:ext cx="3563368" cy="93871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[</a:t>
            </a:r>
            <a:r>
              <a:rPr lang="ko-KR" altLang="en-US" sz="1100" dirty="0">
                <a:latin typeface="+mn-ea"/>
              </a:rPr>
              <a:t>참고 하세요</a:t>
            </a:r>
            <a:r>
              <a:rPr lang="en-US" altLang="ko-KR" sz="1100" dirty="0">
                <a:latin typeface="+mn-ea"/>
              </a:rPr>
              <a:t>]</a:t>
            </a:r>
          </a:p>
          <a:p>
            <a:r>
              <a:rPr lang="en-US" altLang="ko-KR" sz="1100" dirty="0" err="1">
                <a:latin typeface="+mn-ea"/>
              </a:rPr>
              <a:t>ctx.close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의 경우 컨테이너가 소멸 하는 단계입니다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컨테이너가 소멸 하면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빈은 자동 소멸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빈만 소멸하게 한다면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student.destroy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API</a:t>
            </a:r>
            <a:r>
              <a:rPr lang="ko-KR" altLang="en-US" sz="1100" dirty="0">
                <a:latin typeface="+mn-ea"/>
              </a:rPr>
              <a:t>를 이용하면 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한번 해보세요</a:t>
            </a:r>
            <a:r>
              <a:rPr lang="en-US" altLang="ko-KR" sz="1100" dirty="0">
                <a:latin typeface="+mn-ea"/>
              </a:rPr>
              <a:t>.^^</a:t>
            </a:r>
          </a:p>
        </p:txBody>
      </p:sp>
    </p:spTree>
    <p:extLst>
      <p:ext uri="{BB962C8B-B14F-4D97-AF65-F5344CB8AC3E}">
        <p14:creationId xmlns:p14="http://schemas.microsoft.com/office/powerpoint/2010/main" val="20101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빈 생명 주기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613238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2) </a:t>
            </a:r>
            <a:r>
              <a:rPr lang="en-US" altLang="ko-KR" sz="2400" b="1" dirty="0"/>
              <a:t>@</a:t>
            </a:r>
            <a:r>
              <a:rPr lang="en-US" altLang="ko-KR" sz="2400" b="1" dirty="0" err="1"/>
              <a:t>PostConstruct</a:t>
            </a:r>
            <a:r>
              <a:rPr lang="en-US" altLang="ko-KR" sz="2400" b="1" dirty="0"/>
              <a:t>, </a:t>
            </a:r>
            <a:r>
              <a:rPr lang="en-US" altLang="ko-KR" sz="2400" b="1"/>
              <a:t>@PreDestroy(</a:t>
            </a:r>
            <a:r>
              <a:rPr lang="ko-KR" altLang="en-US" sz="2400" b="1"/>
              <a:t>어노테이션으로 설정</a:t>
            </a:r>
            <a:r>
              <a:rPr lang="en-US" altLang="ko-KR" sz="2400" b="1"/>
              <a:t>,</a:t>
            </a:r>
            <a:r>
              <a:rPr lang="ko-KR" altLang="en-US" sz="2400" b="1"/>
              <a:t>소멸시 호출</a:t>
            </a:r>
            <a:r>
              <a:rPr lang="en-US" altLang="ko-KR" sz="2400" b="1"/>
              <a:t>)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19055" y="2074903"/>
            <a:ext cx="559828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35462" y="2520067"/>
            <a:ext cx="11225556" cy="1940815"/>
            <a:chOff x="635462" y="2520067"/>
            <a:chExt cx="11225556" cy="194081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2753" y="2520067"/>
              <a:ext cx="4408265" cy="127524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540427" y="2533301"/>
              <a:ext cx="2237996" cy="261610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빈 초기화 과정에서 호출 됩니다</a:t>
              </a:r>
              <a:r>
                <a:rPr lang="en-US" altLang="ko-KR" sz="1100" dirty="0">
                  <a:latin typeface="+mn-ea"/>
                </a:rPr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0426" y="3729913"/>
              <a:ext cx="2237997" cy="261610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빈 소멸 과정에서 생성 됩니다</a:t>
              </a:r>
              <a:r>
                <a:rPr lang="en-US" altLang="ko-KR" sz="1100" dirty="0">
                  <a:latin typeface="+mn-ea"/>
                </a:rPr>
                <a:t>.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4175973" y="2664106"/>
              <a:ext cx="364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175972" y="3860718"/>
              <a:ext cx="2851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3" idx="3"/>
            </p:cNvCxnSpPr>
            <p:nvPr/>
          </p:nvCxnSpPr>
          <p:spPr>
            <a:xfrm>
              <a:off x="6778423" y="2664106"/>
              <a:ext cx="580739" cy="668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4" idx="3"/>
            </p:cNvCxnSpPr>
            <p:nvPr/>
          </p:nvCxnSpPr>
          <p:spPr>
            <a:xfrm flipV="1">
              <a:off x="6778423" y="3667803"/>
              <a:ext cx="595011" cy="19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462" y="2536832"/>
              <a:ext cx="3324225" cy="192405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718521" y="4843195"/>
            <a:ext cx="8293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annotation</a:t>
            </a:r>
            <a:r>
              <a:rPr lang="ko-KR" altLang="en-US" dirty="0"/>
              <a:t>을 이용한 </a:t>
            </a:r>
            <a:r>
              <a:rPr lang="ko-KR" altLang="en-US" dirty="0" err="1"/>
              <a:t>메서드</a:t>
            </a:r>
            <a:r>
              <a:rPr lang="ko-KR" altLang="en-US" dirty="0"/>
              <a:t> 구현 </a:t>
            </a:r>
            <a:r>
              <a:rPr lang="en-US" altLang="ko-KR" dirty="0"/>
              <a:t>--&gt;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 /&gt;</a:t>
            </a:r>
            <a:r>
              <a:rPr lang="ko-KR" altLang="en-US" dirty="0"/>
              <a:t>를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ko-KR" altLang="en-US"/>
              <a:t>추가</a:t>
            </a:r>
            <a:r>
              <a:rPr lang="en-US" altLang="ko-KR"/>
              <a:t>(data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 err="1"/>
              <a:t>annotaion</a:t>
            </a:r>
            <a:r>
              <a:rPr lang="ko-KR" altLang="en-US" dirty="0"/>
              <a:t>을 사용시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1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7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>
                <a:latin typeface="+mn-ea"/>
              </a:rPr>
              <a:t>빈 사용범위</a:t>
            </a:r>
            <a:r>
              <a:rPr lang="en-US" altLang="ko-KR" sz="1600" b="1" dirty="0">
                <a:latin typeface="+mn-ea"/>
              </a:rPr>
              <a:t>(scope)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컨테이너가 생성되고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스프링 빈이 생성 될 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생성된 스프링 빈은 </a:t>
            </a:r>
            <a:r>
              <a:rPr lang="en-US" altLang="ko-KR" sz="1100" dirty="0">
                <a:latin typeface="+mn-ea"/>
              </a:rPr>
              <a:t>scope</a:t>
            </a:r>
            <a:r>
              <a:rPr lang="ko-KR" altLang="en-US" sz="1100" dirty="0">
                <a:latin typeface="+mn-ea"/>
              </a:rPr>
              <a:t>을 가지고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/>
              <a:t>범위란 쉽게 생각해서 해당하는 객체가 어디까지 영향을 미치는지 결정하는 것이라고 생각하면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>
                <a:latin typeface="+mn-ea"/>
              </a:rPr>
              <a:t>(spring_7_3_ex1_springex)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48064"/>
            <a:ext cx="4290186" cy="77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00" y="3079990"/>
            <a:ext cx="3975310" cy="33613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8" y="3109015"/>
            <a:ext cx="2700062" cy="119652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27642" y="2020529"/>
            <a:ext cx="1251060" cy="2924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77008" y="3109015"/>
            <a:ext cx="3570870" cy="1694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77008" y="4100562"/>
            <a:ext cx="3570870" cy="53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5500" y="5560653"/>
            <a:ext cx="3570870" cy="8806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10538" y="4063527"/>
            <a:ext cx="3570870" cy="24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8708" y="1965664"/>
            <a:ext cx="50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Singleton</a:t>
            </a:r>
            <a:r>
              <a:rPr lang="ko-KR" altLang="en-US"/>
              <a:t>이 디폴트로 여태 실습이 모두 싱글톤</a:t>
            </a:r>
          </a:p>
        </p:txBody>
      </p:sp>
    </p:spTree>
    <p:extLst>
      <p:ext uri="{BB962C8B-B14F-4D97-AF65-F5344CB8AC3E}">
        <p14:creationId xmlns:p14="http://schemas.microsoft.com/office/powerpoint/2010/main" val="42479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1421" y="1203158"/>
            <a:ext cx="9938084" cy="474253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/>
              <a:t>Scope </a:t>
            </a:r>
            <a:r>
              <a:rPr lang="ko-KR" altLang="en-US" dirty="0"/>
              <a:t>속성 값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설명</a:t>
            </a:r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singleton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하나의 </a:t>
            </a:r>
            <a:r>
              <a:rPr lang="en-US" altLang="ko-KR" dirty="0"/>
              <a:t>Bean </a:t>
            </a:r>
            <a:r>
              <a:rPr lang="ko-KR" altLang="ko-KR" dirty="0"/>
              <a:t>정의에 대해서 </a:t>
            </a:r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Container </a:t>
            </a:r>
            <a:r>
              <a:rPr lang="ko-KR" altLang="ko-KR" dirty="0"/>
              <a:t>내에 단 하나의 객체만 존재한다</a:t>
            </a:r>
            <a:r>
              <a:rPr lang="en-US" altLang="ko-KR" dirty="0"/>
              <a:t>. default</a:t>
            </a:r>
            <a:r>
              <a:rPr lang="ko-KR" altLang="en-US" dirty="0"/>
              <a:t>값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prototype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하나의 </a:t>
            </a:r>
            <a:r>
              <a:rPr lang="en-US" altLang="ko-KR" dirty="0"/>
              <a:t>Bean </a:t>
            </a:r>
            <a:r>
              <a:rPr lang="ko-KR" altLang="ko-KR" dirty="0"/>
              <a:t>정의에 대해서 다수의 객체가 존재할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request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하나의 </a:t>
            </a:r>
            <a:r>
              <a:rPr lang="en-US" altLang="ko-KR" dirty="0"/>
              <a:t>Bean </a:t>
            </a:r>
            <a:r>
              <a:rPr lang="ko-KR" altLang="ko-KR" dirty="0"/>
              <a:t>정의에 대해서 하나의 </a:t>
            </a:r>
            <a:r>
              <a:rPr lang="en-US" altLang="ko-KR" dirty="0"/>
              <a:t>HTTP request</a:t>
            </a:r>
            <a:r>
              <a:rPr lang="ko-KR" altLang="ko-KR" dirty="0"/>
              <a:t>의 생명주기 안에 단 하나의 객체만 존재한다</a:t>
            </a:r>
            <a:r>
              <a:rPr lang="en-US" altLang="ko-KR" dirty="0"/>
              <a:t>;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각각의 </a:t>
            </a:r>
            <a:r>
              <a:rPr lang="en-US" altLang="ko-KR" dirty="0"/>
              <a:t>HTTP request</a:t>
            </a:r>
            <a:r>
              <a:rPr lang="ko-KR" altLang="ko-KR" dirty="0"/>
              <a:t>는 자신만의 객체를 가진다</a:t>
            </a:r>
            <a:r>
              <a:rPr lang="en-US" altLang="ko-KR" dirty="0"/>
              <a:t>. Web-aware Spring </a:t>
            </a:r>
            <a:r>
              <a:rPr lang="en-US" altLang="ko-KR" dirty="0" err="1"/>
              <a:t>ApplicationContext</a:t>
            </a:r>
            <a:r>
              <a:rPr lang="en-US" altLang="ko-KR" dirty="0"/>
              <a:t> </a:t>
            </a:r>
            <a:r>
              <a:rPr lang="ko-KR" altLang="ko-KR" dirty="0"/>
              <a:t>안에서만 유효하다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session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하나의 </a:t>
            </a:r>
            <a:r>
              <a:rPr lang="en-US" altLang="ko-KR" dirty="0"/>
              <a:t>Bean </a:t>
            </a:r>
            <a:r>
              <a:rPr lang="ko-KR" altLang="ko-KR" dirty="0"/>
              <a:t>정의에 대해서 하나의 </a:t>
            </a:r>
            <a:r>
              <a:rPr lang="en-US" altLang="ko-KR" dirty="0"/>
              <a:t>HTTP Session</a:t>
            </a:r>
            <a:r>
              <a:rPr lang="ko-KR" altLang="ko-KR" dirty="0"/>
              <a:t>의 생명주기 안에 단 하나의 객체만 존재한다</a:t>
            </a:r>
            <a:r>
              <a:rPr lang="en-US" altLang="ko-KR" dirty="0"/>
              <a:t>. Web-aware Spring </a:t>
            </a:r>
            <a:r>
              <a:rPr lang="en-US" altLang="ko-KR" dirty="0" err="1"/>
              <a:t>ApplicationContext</a:t>
            </a:r>
            <a:r>
              <a:rPr lang="en-US" altLang="ko-KR" dirty="0"/>
              <a:t> </a:t>
            </a:r>
            <a:r>
              <a:rPr lang="ko-KR" altLang="ko-KR" dirty="0"/>
              <a:t>안에서만 유효하다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global session</a:t>
            </a:r>
            <a:endParaRPr lang="ko-KR" altLang="ko-KR" dirty="0"/>
          </a:p>
          <a:p>
            <a:pPr marL="0" indent="0" fontAlgn="ctr">
              <a:buFont typeface="Arial" panose="020B0604020202020204" pitchFamily="34" charset="0"/>
              <a:buNone/>
            </a:pPr>
            <a:r>
              <a:rPr lang="ko-KR" altLang="ko-KR" dirty="0"/>
              <a:t>하나의 </a:t>
            </a:r>
            <a:r>
              <a:rPr lang="en-US" altLang="ko-KR" dirty="0"/>
              <a:t>Bean </a:t>
            </a:r>
            <a:r>
              <a:rPr lang="ko-KR" altLang="ko-KR" dirty="0"/>
              <a:t>정의에 대해서 하나의 </a:t>
            </a:r>
            <a:r>
              <a:rPr lang="en-US" altLang="ko-KR" dirty="0"/>
              <a:t>global HTTP Session</a:t>
            </a:r>
            <a:r>
              <a:rPr lang="ko-KR" altLang="ko-KR" dirty="0"/>
              <a:t>의 생명주기 안에 단 하나의 객체만 존재한다</a:t>
            </a:r>
            <a:r>
              <a:rPr lang="en-US" altLang="ko-KR" dirty="0"/>
              <a:t>. </a:t>
            </a:r>
            <a:r>
              <a:rPr lang="ko-KR" altLang="ko-KR" dirty="0"/>
              <a:t>일반적으로 </a:t>
            </a:r>
            <a:r>
              <a:rPr lang="en-US" altLang="ko-KR" dirty="0" err="1"/>
              <a:t>portlet</a:t>
            </a:r>
            <a:r>
              <a:rPr lang="en-US" altLang="ko-KR" dirty="0"/>
              <a:t> context </a:t>
            </a:r>
            <a:r>
              <a:rPr lang="ko-KR" altLang="ko-KR" dirty="0"/>
              <a:t>안에서 유효하다</a:t>
            </a:r>
            <a:r>
              <a:rPr lang="en-US" altLang="ko-KR" dirty="0"/>
              <a:t>. Web-aware Spring </a:t>
            </a:r>
            <a:r>
              <a:rPr lang="en-US" altLang="ko-KR" dirty="0" err="1"/>
              <a:t>ApplicationContext</a:t>
            </a:r>
            <a:r>
              <a:rPr lang="en-US" altLang="ko-KR" dirty="0"/>
              <a:t> </a:t>
            </a:r>
            <a:r>
              <a:rPr lang="ko-KR" altLang="ko-KR" dirty="0"/>
              <a:t>안에서만 유효하다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406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489</cp:revision>
  <dcterms:created xsi:type="dcterms:W3CDTF">2014-12-01T08:37:15Z</dcterms:created>
  <dcterms:modified xsi:type="dcterms:W3CDTF">2022-02-17T03:05:43Z</dcterms:modified>
</cp:coreProperties>
</file>