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외부 파일을 이용한 설정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외부 파일을 이용한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Environment </a:t>
            </a:r>
            <a:r>
              <a:rPr lang="ko-KR" altLang="en-US" sz="1200" dirty="0"/>
              <a:t>객체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파일을 이용한 설정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프로파일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(profile)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속성을 이용한 설정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8-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Environment </a:t>
            </a:r>
            <a:r>
              <a:rPr lang="ko-KR" altLang="en-US" sz="1600" b="1" dirty="0">
                <a:latin typeface="+mn-ea"/>
              </a:rPr>
              <a:t>객체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스프링</a:t>
            </a:r>
            <a:r>
              <a:rPr lang="en-US" altLang="ko-KR" sz="1600" b="1" dirty="0">
                <a:latin typeface="+mn-ea"/>
              </a:rPr>
              <a:t>xml</a:t>
            </a:r>
            <a:r>
              <a:rPr lang="ko-KR" altLang="en-US" sz="1600" b="1" dirty="0">
                <a:latin typeface="+mn-ea"/>
              </a:rPr>
              <a:t>문서가 아닌 텍스트 파일의 정보를 이용</a:t>
            </a:r>
            <a:r>
              <a:rPr lang="en-US" altLang="ko-KR" sz="1600" b="1" dirty="0">
                <a:latin typeface="+mn-ea"/>
              </a:rPr>
              <a:t>-- .properties</a:t>
            </a:r>
            <a:r>
              <a:rPr lang="ko-KR" altLang="en-US" sz="1600" b="1" dirty="0">
                <a:latin typeface="+mn-ea"/>
              </a:rPr>
              <a:t>를 이용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Environment</a:t>
            </a:r>
            <a:r>
              <a:rPr lang="ko-KR" altLang="en-US" sz="1100" dirty="0">
                <a:latin typeface="+mn-ea"/>
              </a:rPr>
              <a:t>객체를 이용해서 스프링 빈 설정을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(spring_8_1_ex1_springex)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96471" y="2772520"/>
            <a:ext cx="10210799" cy="1681394"/>
            <a:chOff x="896471" y="2772520"/>
            <a:chExt cx="10210799" cy="1681394"/>
          </a:xfrm>
        </p:grpSpPr>
        <p:sp>
          <p:nvSpPr>
            <p:cNvPr id="6" name="직사각형 5"/>
            <p:cNvSpPr/>
            <p:nvPr/>
          </p:nvSpPr>
          <p:spPr>
            <a:xfrm>
              <a:off x="896471" y="2772523"/>
              <a:ext cx="1846729" cy="869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Context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3463" y="2772520"/>
              <a:ext cx="1846729" cy="869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Environment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07997" y="2772521"/>
              <a:ext cx="2151356" cy="869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PropertySources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2841812" y="3216273"/>
              <a:ext cx="1640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93402" y="3216273"/>
              <a:ext cx="1559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ctx.getEnvironment</a:t>
              </a:r>
              <a:r>
                <a:rPr lang="en-US" altLang="ko-KR" sz="1100" dirty="0"/>
                <a:t>()</a:t>
              </a:r>
              <a:endParaRPr lang="en-US" altLang="ko-KR" sz="1100" dirty="0">
                <a:latin typeface="+mn-ea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6575612" y="3229717"/>
              <a:ext cx="2093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615952" y="3233326"/>
              <a:ext cx="20529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env.getPropertySources</a:t>
              </a:r>
              <a:r>
                <a:rPr lang="en-US" altLang="ko-KR" sz="1100" dirty="0"/>
                <a:t>()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68871" y="3684473"/>
              <a:ext cx="24383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u="sng" dirty="0" err="1"/>
                <a:t>프로퍼티</a:t>
              </a:r>
              <a:r>
                <a:rPr lang="ko-KR" altLang="en-US" sz="1100" u="sng" dirty="0"/>
                <a:t> 추가 및 추출</a:t>
              </a:r>
              <a:endParaRPr lang="en-US" altLang="ko-KR" sz="1100" u="sng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1100" dirty="0"/>
                <a:t>추가 </a:t>
              </a:r>
              <a:r>
                <a:rPr lang="en-US" altLang="ko-KR" sz="1100" dirty="0"/>
                <a:t>: </a:t>
              </a:r>
              <a:r>
                <a:rPr lang="en-US" altLang="ko-KR" sz="1100" dirty="0" err="1"/>
                <a:t>propertySources.addLast</a:t>
              </a:r>
              <a:r>
                <a:rPr lang="en-US" altLang="ko-KR" sz="1100" dirty="0"/>
                <a:t>()</a:t>
              </a:r>
            </a:p>
            <a:p>
              <a:pPr algn="ctr"/>
              <a:r>
                <a:rPr lang="ko-KR" altLang="en-US" sz="1100" dirty="0"/>
                <a:t>추출 </a:t>
              </a:r>
              <a:r>
                <a:rPr lang="en-US" altLang="ko-KR" sz="1100" dirty="0"/>
                <a:t>: </a:t>
              </a:r>
              <a:r>
                <a:rPr lang="en-US" altLang="ko-KR" sz="1100" dirty="0" err="1"/>
                <a:t>env.getProperty</a:t>
              </a:r>
              <a:r>
                <a:rPr lang="en-US" altLang="ko-KR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7F47A8-25F2-43C4-8ED3-D2AF268D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7E2E0-9DF5-470D-8F9F-DD29BD7128C5}"/>
              </a:ext>
            </a:extLst>
          </p:cNvPr>
          <p:cNvSpPr txBox="1"/>
          <p:nvPr/>
        </p:nvSpPr>
        <p:spPr>
          <a:xfrm>
            <a:off x="531223" y="801189"/>
            <a:ext cx="1157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AdminConnection</a:t>
            </a:r>
            <a:r>
              <a:rPr lang="en-US" altLang="ko-KR" dirty="0"/>
              <a:t> implements </a:t>
            </a:r>
            <a:r>
              <a:rPr lang="en-US" altLang="ko-KR" dirty="0" err="1"/>
              <a:t>EnvironmentAware</a:t>
            </a:r>
            <a:r>
              <a:rPr lang="en-US" altLang="ko-KR" dirty="0"/>
              <a:t>, </a:t>
            </a:r>
            <a:r>
              <a:rPr lang="en-US" altLang="ko-KR" dirty="0" err="1"/>
              <a:t>InitializingBean</a:t>
            </a:r>
            <a:r>
              <a:rPr lang="en-US" altLang="ko-KR" dirty="0"/>
              <a:t>, </a:t>
            </a:r>
            <a:r>
              <a:rPr lang="en-US" altLang="ko-KR" dirty="0" err="1"/>
              <a:t>DisposableBean</a:t>
            </a:r>
            <a:endParaRPr lang="en-US" altLang="ko-KR" dirty="0"/>
          </a:p>
          <a:p>
            <a:r>
              <a:rPr lang="ko-KR" altLang="en-US" dirty="0"/>
              <a:t>클래스를 구현하고 </a:t>
            </a:r>
            <a:r>
              <a:rPr lang="en-US" altLang="ko-KR" dirty="0"/>
              <a:t>Environment</a:t>
            </a:r>
            <a:r>
              <a:rPr lang="ko-KR" altLang="en-US" dirty="0"/>
              <a:t>객체를 얻어서 처리하는 방법</a:t>
            </a:r>
            <a:r>
              <a:rPr lang="en-US" altLang="ko-KR" dirty="0"/>
              <a:t>(</a:t>
            </a:r>
            <a:r>
              <a:rPr lang="ko-KR" altLang="en-US" dirty="0"/>
              <a:t>이 클래스를 </a:t>
            </a:r>
            <a:r>
              <a:rPr lang="en-US" altLang="ko-KR" dirty="0"/>
              <a:t>bean</a:t>
            </a:r>
            <a:r>
              <a:rPr lang="ko-KR" altLang="en-US" dirty="0"/>
              <a:t>클래스로 사용하고 </a:t>
            </a:r>
            <a:r>
              <a:rPr lang="en-US" altLang="ko-KR" dirty="0"/>
              <a:t>xml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2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8-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프로퍼티</a:t>
            </a:r>
            <a:r>
              <a:rPr lang="ko-KR" altLang="en-US" sz="1600" b="1" dirty="0">
                <a:latin typeface="+mn-ea"/>
              </a:rPr>
              <a:t> 파일을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이번에는 </a:t>
            </a:r>
            <a:r>
              <a:rPr lang="en-US" altLang="ko-KR" sz="1100" dirty="0">
                <a:latin typeface="+mn-ea"/>
              </a:rPr>
              <a:t>Environment</a:t>
            </a:r>
            <a:r>
              <a:rPr lang="ko-KR" altLang="en-US" sz="1100" dirty="0">
                <a:latin typeface="+mn-ea"/>
              </a:rPr>
              <a:t>객체를 사용하지 않고 </a:t>
            </a:r>
            <a:r>
              <a:rPr lang="ko-KR" altLang="en-US" sz="1100" dirty="0" err="1">
                <a:latin typeface="+mn-ea"/>
              </a:rPr>
              <a:t>프로퍼티</a:t>
            </a:r>
            <a:r>
              <a:rPr lang="ko-KR" altLang="en-US" sz="1100" dirty="0">
                <a:latin typeface="+mn-ea"/>
              </a:rPr>
              <a:t> 파일을 직접 이용하여 스프링 빈을 설정하는 방법에 대해서 살펴 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99128" y="2953358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applicationCTX.xml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87387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admin.properties</a:t>
            </a:r>
            <a:endParaRPr lang="en-US" altLang="ko-KR" dirty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0882" y="2345716"/>
            <a:ext cx="3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스프링 설정 </a:t>
            </a:r>
            <a:r>
              <a:rPr lang="en-US" altLang="ko-KR" sz="1100" dirty="0">
                <a:latin typeface="+mn-ea"/>
              </a:rPr>
              <a:t>XML</a:t>
            </a:r>
            <a:r>
              <a:rPr lang="ko-KR" altLang="en-US" sz="1100" dirty="0">
                <a:latin typeface="+mn-ea"/>
              </a:rPr>
              <a:t>파일에 </a:t>
            </a:r>
            <a:r>
              <a:rPr lang="ko-KR" altLang="en-US" sz="1100" dirty="0" err="1">
                <a:latin typeface="+mn-ea"/>
              </a:rPr>
              <a:t>프로퍼티</a:t>
            </a:r>
            <a:r>
              <a:rPr lang="ko-KR" altLang="en-US" sz="1100" dirty="0">
                <a:latin typeface="+mn-ea"/>
              </a:rPr>
              <a:t> 파일을 명시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(spring_8_2_ex1_springex)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73729" y="284560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ApplicationConfig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1104" y="2345715"/>
            <a:ext cx="3753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스프링 설정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파일에 </a:t>
            </a:r>
            <a:r>
              <a:rPr lang="ko-KR" altLang="en-US" sz="1100" dirty="0" err="1">
                <a:latin typeface="+mn-ea"/>
              </a:rPr>
              <a:t>프로퍼티</a:t>
            </a:r>
            <a:r>
              <a:rPr lang="ko-KR" altLang="en-US" sz="1100" dirty="0">
                <a:latin typeface="+mn-ea"/>
              </a:rPr>
              <a:t> 파일을 명시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(spring_8_2_ex2_springex)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61986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admin.properties</a:t>
            </a:r>
            <a:endParaRPr lang="en-US" altLang="ko-KR" dirty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5040" y="5673662"/>
            <a:ext cx="8969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&lt;context:property-placeholder location="classpath:admin.properties, </a:t>
            </a:r>
          </a:p>
          <a:p>
            <a:r>
              <a:rPr lang="en-US" altLang="ko-KR" sz="1400"/>
              <a:t>      classpath:sub_admin.properties" /&gt;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954411" y="5560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          @Value("${admin.id}")</a:t>
            </a:r>
          </a:p>
          <a:p>
            <a:r>
              <a:rPr lang="en-US" altLang="ko-KR"/>
              <a:t>	private String adminId;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8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8-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beans</a:t>
            </a:r>
            <a:r>
              <a:rPr lang="ko-KR" altLang="en-US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의 </a:t>
            </a:r>
            <a:r>
              <a:rPr lang="ko-KR" altLang="en-US" sz="1600" b="1">
                <a:latin typeface="+mn-ea"/>
              </a:rPr>
              <a:t>프로파일</a:t>
            </a:r>
            <a:r>
              <a:rPr lang="en-US" altLang="ko-KR" sz="1600" b="1" dirty="0">
                <a:latin typeface="+mn-ea"/>
              </a:rPr>
              <a:t>(profile) </a:t>
            </a:r>
            <a:r>
              <a:rPr lang="ko-KR" altLang="en-US" sz="1600" b="1" dirty="0">
                <a:latin typeface="+mn-ea"/>
              </a:rPr>
              <a:t>속성을 </a:t>
            </a:r>
            <a:r>
              <a:rPr lang="ko-KR" altLang="en-US" sz="1600" b="1">
                <a:latin typeface="+mn-ea"/>
              </a:rPr>
              <a:t>이용한 설정</a:t>
            </a:r>
            <a:r>
              <a:rPr lang="en-US" altLang="ko-KR" sz="1600" b="1">
                <a:latin typeface="+mn-ea"/>
              </a:rPr>
              <a:t>(profile</a:t>
            </a:r>
            <a:r>
              <a:rPr lang="ko-KR" altLang="en-US" sz="1600" b="1">
                <a:latin typeface="+mn-ea"/>
              </a:rPr>
              <a:t>속성값으로 </a:t>
            </a:r>
            <a:r>
              <a:rPr lang="en-US" altLang="ko-KR" sz="1600" b="1">
                <a:latin typeface="+mn-ea"/>
              </a:rPr>
              <a:t>xml</a:t>
            </a:r>
            <a:r>
              <a:rPr lang="ko-KR" altLang="en-US" sz="1600" b="1">
                <a:latin typeface="+mn-ea"/>
              </a:rPr>
              <a:t>이나 </a:t>
            </a:r>
            <a:r>
              <a:rPr lang="en-US" altLang="ko-KR" sz="1600" b="1">
                <a:latin typeface="+mn-ea"/>
              </a:rPr>
              <a:t>java</a:t>
            </a:r>
            <a:r>
              <a:rPr lang="ko-KR" altLang="en-US" sz="1600" b="1">
                <a:latin typeface="+mn-ea"/>
              </a:rPr>
              <a:t>설정 파일을 선택</a:t>
            </a:r>
            <a:r>
              <a:rPr lang="en-US" altLang="ko-KR" sz="1600" b="1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동일한 스프링 빈을 여러 개 만들어 놓고 상황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환경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에 따라서 맞는 </a:t>
            </a:r>
            <a:r>
              <a:rPr lang="en-US" altLang="ko-KR" sz="1100" dirty="0">
                <a:latin typeface="+mn-ea"/>
              </a:rPr>
              <a:t>xml</a:t>
            </a:r>
            <a:r>
              <a:rPr lang="ko-KR" altLang="en-US" sz="1100">
                <a:latin typeface="+mn-ea"/>
              </a:rPr>
              <a:t>을 골라 적절한 </a:t>
            </a:r>
            <a:r>
              <a:rPr lang="ko-KR" altLang="en-US" sz="1100" dirty="0">
                <a:latin typeface="+mn-ea"/>
              </a:rPr>
              <a:t>스프링 빈을 사용할 수 있습니다</a:t>
            </a:r>
            <a:r>
              <a:rPr lang="en-US" altLang="ko-KR" sz="1100" dirty="0">
                <a:latin typeface="+mn-ea"/>
              </a:rPr>
              <a:t>. profile </a:t>
            </a:r>
            <a:r>
              <a:rPr lang="ko-KR" altLang="en-US" sz="1100" dirty="0">
                <a:latin typeface="+mn-ea"/>
              </a:rPr>
              <a:t>속성을 사용하면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76629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 컨테이너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9849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XML</a:t>
            </a:r>
            <a:r>
              <a:rPr lang="ko-KR" altLang="en-US" sz="1400" dirty="0"/>
              <a:t>설정 파일</a:t>
            </a:r>
            <a:r>
              <a:rPr lang="en-US" altLang="ko-KR" sz="1400" dirty="0"/>
              <a:t>1</a:t>
            </a:r>
          </a:p>
          <a:p>
            <a:pPr algn="ctr"/>
            <a:r>
              <a:rPr lang="en-US" altLang="ko-KR" sz="1400" dirty="0"/>
              <a:t>profile=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dev</a:t>
            </a:r>
            <a:r>
              <a:rPr lang="en-US" altLang="ko-KR" sz="1400" i="1" dirty="0"/>
              <a:t>"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9849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XML</a:t>
            </a:r>
            <a:r>
              <a:rPr lang="ko-KR" altLang="en-US" sz="1400" dirty="0"/>
              <a:t>설정 파일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profile=</a:t>
            </a:r>
            <a:r>
              <a:rPr lang="en-US" altLang="ko-KR" sz="1400" i="1" dirty="0"/>
              <a:t>“run"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05895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192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load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84522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설정 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);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05895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2192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load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00333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 컨테이너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63553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</a:t>
            </a:r>
            <a:r>
              <a:rPr lang="ko-KR" altLang="en-US" sz="1400" dirty="0"/>
              <a:t>설정 파일</a:t>
            </a:r>
            <a:r>
              <a:rPr lang="en-US" altLang="ko-KR" sz="1400" dirty="0"/>
              <a:t>1</a:t>
            </a:r>
          </a:p>
          <a:p>
            <a:pPr algn="ctr"/>
            <a:r>
              <a:rPr lang="en-US" altLang="ko-KR" sz="1400" dirty="0"/>
              <a:t>@Profile("</a:t>
            </a:r>
            <a:r>
              <a:rPr lang="en-US" altLang="ko-KR" sz="1400" dirty="0" err="1"/>
              <a:t>dev</a:t>
            </a:r>
            <a:r>
              <a:rPr lang="en-US" altLang="ko-KR" sz="1400" dirty="0"/>
              <a:t>")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463553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</a:t>
            </a:r>
            <a:r>
              <a:rPr lang="ko-KR" altLang="en-US" sz="1400" dirty="0"/>
              <a:t>설정 파일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@Profile(“run")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29599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896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load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08226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설정 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);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229599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75896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6603" y="5426385"/>
            <a:ext cx="5859040" cy="784830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Xml </a:t>
            </a:r>
            <a:r>
              <a:rPr lang="ko-KR" altLang="en-US" sz="1100" dirty="0">
                <a:latin typeface="+mn-ea"/>
              </a:rPr>
              <a:t>설정 파일을 이용하는 경우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(spring_8_3_ex1_springex)</a:t>
            </a:r>
          </a:p>
          <a:p>
            <a:pPr algn="ctr"/>
            <a:r>
              <a:rPr lang="en-US" altLang="ko-KR" sz="1100" dirty="0">
                <a:latin typeface="+mn-ea"/>
              </a:rPr>
              <a:t>Beans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profile</a:t>
            </a:r>
            <a:r>
              <a:rPr lang="ko-KR" altLang="en-US" sz="1100" dirty="0">
                <a:latin typeface="+mn-ea"/>
              </a:rPr>
              <a:t>속성을 이용하여 선택</a:t>
            </a:r>
            <a:br>
              <a:rPr lang="en-US" altLang="ko-KR" sz="1100" dirty="0">
                <a:latin typeface="+mn-ea"/>
              </a:rPr>
            </a:br>
            <a:r>
              <a:rPr lang="en-US" altLang="ko-KR" sz="1200" dirty="0" err="1"/>
              <a:t>ctx.getEnvironment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setActiveProfiles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)</a:t>
            </a:r>
            <a:r>
              <a:rPr lang="ko-KR" altLang="en-US" sz="1200" dirty="0"/>
              <a:t>로 서버에서 설정</a:t>
            </a:r>
            <a:r>
              <a:rPr lang="en-US" altLang="ko-KR" sz="1200" dirty="0"/>
              <a:t>;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15003" y="5572579"/>
            <a:ext cx="2586446" cy="769441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JAVA </a:t>
            </a:r>
            <a:r>
              <a:rPr lang="ko-KR" altLang="en-US" sz="1100" dirty="0">
                <a:latin typeface="+mn-ea"/>
              </a:rPr>
              <a:t>설정 파일을 이용하는 경우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(spring_8_3_ex2_springex)</a:t>
            </a:r>
          </a:p>
          <a:p>
            <a:pPr algn="ctr"/>
            <a:r>
              <a:rPr lang="ko-KR" altLang="en-US" sz="1100" dirty="0">
                <a:latin typeface="+mn-ea"/>
              </a:rPr>
              <a:t>자바설정파일 </a:t>
            </a:r>
            <a:r>
              <a:rPr lang="ko-KR" altLang="en-US" sz="1100" dirty="0" err="1">
                <a:latin typeface="+mn-ea"/>
              </a:rPr>
              <a:t>두개중</a:t>
            </a:r>
            <a:r>
              <a:rPr lang="ko-KR" altLang="en-US" sz="1100" dirty="0">
                <a:latin typeface="+mn-ea"/>
              </a:rPr>
              <a:t> 하나의 설정파일을 선택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321" y="241323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Xml</a:t>
            </a:r>
            <a:r>
              <a:rPr lang="ko-KR" altLang="en-US"/>
              <a:t>이 두개</a:t>
            </a:r>
          </a:p>
        </p:txBody>
      </p:sp>
    </p:spTree>
    <p:extLst>
      <p:ext uri="{BB962C8B-B14F-4D97-AF65-F5344CB8AC3E}">
        <p14:creationId xmlns:p14="http://schemas.microsoft.com/office/powerpoint/2010/main" val="339362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406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535</cp:revision>
  <dcterms:created xsi:type="dcterms:W3CDTF">2014-12-01T08:37:15Z</dcterms:created>
  <dcterms:modified xsi:type="dcterms:W3CDTF">2022-02-17T06:24:44Z</dcterms:modified>
</cp:coreProperties>
</file>