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9" r:id="rId4"/>
    <p:sldId id="260" r:id="rId5"/>
    <p:sldId id="262" r:id="rId6"/>
    <p:sldId id="267" r:id="rId7"/>
    <p:sldId id="264" r:id="rId8"/>
    <p:sldId id="265" r:id="rId9"/>
    <p:sldId id="263" r:id="rId10"/>
    <p:sldId id="270" r:id="rId11"/>
    <p:sldId id="266" r:id="rId12"/>
    <p:sldId id="271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97175-BFDD-49F7-83A4-9464C39E4C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18F5FE-5266-47C7-80B9-10330BB0F1A0}">
      <dgm:prSet/>
      <dgm:spPr/>
      <dgm:t>
        <a:bodyPr/>
        <a:lstStyle/>
        <a:p>
          <a:r>
            <a:rPr lang="ko-KR"/>
            <a:t>튜토리얼 프로젝트 결산 보고</a:t>
          </a:r>
          <a:endParaRPr lang="en-US"/>
        </a:p>
      </dgm:t>
    </dgm:pt>
    <dgm:pt modelId="{2E4EC8BC-0864-401F-A2B7-A385FC2DE91E}" type="parTrans" cxnId="{28BA0683-383F-42EB-9077-FEB7A3075D2F}">
      <dgm:prSet/>
      <dgm:spPr/>
      <dgm:t>
        <a:bodyPr/>
        <a:lstStyle/>
        <a:p>
          <a:endParaRPr lang="en-US"/>
        </a:p>
      </dgm:t>
    </dgm:pt>
    <dgm:pt modelId="{EA3F29F2-FEF7-4AB9-A036-0AF1F7064F3A}" type="sibTrans" cxnId="{28BA0683-383F-42EB-9077-FEB7A3075D2F}">
      <dgm:prSet/>
      <dgm:spPr/>
      <dgm:t>
        <a:bodyPr/>
        <a:lstStyle/>
        <a:p>
          <a:endParaRPr lang="en-US"/>
        </a:p>
      </dgm:t>
    </dgm:pt>
    <dgm:pt modelId="{87B52031-2493-4C31-B97E-BA177C63DFCA}">
      <dgm:prSet/>
      <dgm:spPr/>
      <dgm:t>
        <a:bodyPr/>
        <a:lstStyle/>
        <a:p>
          <a:r>
            <a:rPr lang="ko-KR"/>
            <a:t>각 팀의 결과물 확인</a:t>
          </a:r>
          <a:endParaRPr lang="en-US"/>
        </a:p>
      </dgm:t>
    </dgm:pt>
    <dgm:pt modelId="{E93EC449-05C3-4BF0-A020-31A5857AFD28}" type="parTrans" cxnId="{33BBB323-732F-443B-A66C-A6B53B61002E}">
      <dgm:prSet/>
      <dgm:spPr/>
      <dgm:t>
        <a:bodyPr/>
        <a:lstStyle/>
        <a:p>
          <a:endParaRPr lang="en-US"/>
        </a:p>
      </dgm:t>
    </dgm:pt>
    <dgm:pt modelId="{EFF0A760-4874-4DCC-9013-627C5F40B3A1}" type="sibTrans" cxnId="{33BBB323-732F-443B-A66C-A6B53B61002E}">
      <dgm:prSet/>
      <dgm:spPr/>
      <dgm:t>
        <a:bodyPr/>
        <a:lstStyle/>
        <a:p>
          <a:endParaRPr lang="en-US"/>
        </a:p>
      </dgm:t>
    </dgm:pt>
    <dgm:pt modelId="{5E3ED1A1-A075-4FCC-A58E-241231A2CE67}">
      <dgm:prSet/>
      <dgm:spPr/>
      <dgm:t>
        <a:bodyPr/>
        <a:lstStyle/>
        <a:p>
          <a:r>
            <a:rPr lang="ko-KR"/>
            <a:t>완성된 게임 시연</a:t>
          </a:r>
          <a:endParaRPr lang="en-US"/>
        </a:p>
      </dgm:t>
    </dgm:pt>
    <dgm:pt modelId="{DDB694DF-ABF9-4E9B-83B2-256BA79E93A1}" type="parTrans" cxnId="{4656948F-CED3-4DA6-819D-E51E7AC91660}">
      <dgm:prSet/>
      <dgm:spPr/>
      <dgm:t>
        <a:bodyPr/>
        <a:lstStyle/>
        <a:p>
          <a:endParaRPr lang="en-US"/>
        </a:p>
      </dgm:t>
    </dgm:pt>
    <dgm:pt modelId="{A9704E06-B04A-4205-9E8C-677CA1B3DBF3}" type="sibTrans" cxnId="{4656948F-CED3-4DA6-819D-E51E7AC91660}">
      <dgm:prSet/>
      <dgm:spPr/>
      <dgm:t>
        <a:bodyPr/>
        <a:lstStyle/>
        <a:p>
          <a:endParaRPr lang="en-US"/>
        </a:p>
      </dgm:t>
    </dgm:pt>
    <dgm:pt modelId="{2641202C-E3F5-487F-90D7-FC6867C20CD2}">
      <dgm:prSet/>
      <dgm:spPr/>
      <dgm:t>
        <a:bodyPr/>
        <a:lstStyle/>
        <a:p>
          <a:r>
            <a:rPr lang="ko-KR"/>
            <a:t>투표 및 시상</a:t>
          </a:r>
          <a:endParaRPr lang="en-US"/>
        </a:p>
      </dgm:t>
    </dgm:pt>
    <dgm:pt modelId="{0D14D9E1-92D9-4F8E-87C9-3016E269DE7B}" type="parTrans" cxnId="{4D94C25E-7103-4F47-9D19-A03D60818EF3}">
      <dgm:prSet/>
      <dgm:spPr/>
      <dgm:t>
        <a:bodyPr/>
        <a:lstStyle/>
        <a:p>
          <a:endParaRPr lang="en-US"/>
        </a:p>
      </dgm:t>
    </dgm:pt>
    <dgm:pt modelId="{A8189CE4-80E9-489E-A6DA-6A6553C4F4F8}" type="sibTrans" cxnId="{4D94C25E-7103-4F47-9D19-A03D60818EF3}">
      <dgm:prSet/>
      <dgm:spPr/>
      <dgm:t>
        <a:bodyPr/>
        <a:lstStyle/>
        <a:p>
          <a:endParaRPr lang="en-US"/>
        </a:p>
      </dgm:t>
    </dgm:pt>
    <dgm:pt modelId="{C7E1227D-5126-4A6F-BADF-D8E66C4DAEB2}" type="pres">
      <dgm:prSet presAssocID="{EB897175-BFDD-49F7-83A4-9464C39E4CB9}" presName="root" presStyleCnt="0">
        <dgm:presLayoutVars>
          <dgm:dir/>
          <dgm:resizeHandles val="exact"/>
        </dgm:presLayoutVars>
      </dgm:prSet>
      <dgm:spPr/>
    </dgm:pt>
    <dgm:pt modelId="{1E435C37-3EFA-409A-B629-C03D9B791162}" type="pres">
      <dgm:prSet presAssocID="{8C18F5FE-5266-47C7-80B9-10330BB0F1A0}" presName="compNode" presStyleCnt="0"/>
      <dgm:spPr/>
    </dgm:pt>
    <dgm:pt modelId="{8DFCFDD8-8D80-4ADB-B6E1-AD7BFBC9B972}" type="pres">
      <dgm:prSet presAssocID="{8C18F5FE-5266-47C7-80B9-10330BB0F1A0}" presName="bgRect" presStyleLbl="bgShp" presStyleIdx="0" presStyleCnt="4"/>
      <dgm:spPr/>
    </dgm:pt>
    <dgm:pt modelId="{B2CBE312-5546-4FFC-AEE0-545615CBC869}" type="pres">
      <dgm:prSet presAssocID="{8C18F5FE-5266-47C7-80B9-10330BB0F1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56011C6-AF5C-4254-BD65-D68A89A3A79A}" type="pres">
      <dgm:prSet presAssocID="{8C18F5FE-5266-47C7-80B9-10330BB0F1A0}" presName="spaceRect" presStyleCnt="0"/>
      <dgm:spPr/>
    </dgm:pt>
    <dgm:pt modelId="{3C54B253-9324-4312-B4E3-9B8E58034B85}" type="pres">
      <dgm:prSet presAssocID="{8C18F5FE-5266-47C7-80B9-10330BB0F1A0}" presName="parTx" presStyleLbl="revTx" presStyleIdx="0" presStyleCnt="4">
        <dgm:presLayoutVars>
          <dgm:chMax val="0"/>
          <dgm:chPref val="0"/>
        </dgm:presLayoutVars>
      </dgm:prSet>
      <dgm:spPr/>
    </dgm:pt>
    <dgm:pt modelId="{26491126-400C-4E77-9E8A-AEF9830065D9}" type="pres">
      <dgm:prSet presAssocID="{EA3F29F2-FEF7-4AB9-A036-0AF1F7064F3A}" presName="sibTrans" presStyleCnt="0"/>
      <dgm:spPr/>
    </dgm:pt>
    <dgm:pt modelId="{F03974D2-DAB1-46CA-AD77-BD87FA2A7633}" type="pres">
      <dgm:prSet presAssocID="{87B52031-2493-4C31-B97E-BA177C63DFCA}" presName="compNode" presStyleCnt="0"/>
      <dgm:spPr/>
    </dgm:pt>
    <dgm:pt modelId="{7AB92CB1-4F5E-4B86-B250-876F72505B94}" type="pres">
      <dgm:prSet presAssocID="{87B52031-2493-4C31-B97E-BA177C63DFCA}" presName="bgRect" presStyleLbl="bgShp" presStyleIdx="1" presStyleCnt="4"/>
      <dgm:spPr/>
    </dgm:pt>
    <dgm:pt modelId="{6C30CE89-39E0-49EF-8451-10FB7E651DC4}" type="pres">
      <dgm:prSet presAssocID="{87B52031-2493-4C31-B97E-BA177C63DF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493DE1-7790-48B3-A4C9-9692DD65ED29}" type="pres">
      <dgm:prSet presAssocID="{87B52031-2493-4C31-B97E-BA177C63DFCA}" presName="spaceRect" presStyleCnt="0"/>
      <dgm:spPr/>
    </dgm:pt>
    <dgm:pt modelId="{28E24E49-1B52-4A2F-BCEB-B6CABDF80289}" type="pres">
      <dgm:prSet presAssocID="{87B52031-2493-4C31-B97E-BA177C63DFCA}" presName="parTx" presStyleLbl="revTx" presStyleIdx="1" presStyleCnt="4">
        <dgm:presLayoutVars>
          <dgm:chMax val="0"/>
          <dgm:chPref val="0"/>
        </dgm:presLayoutVars>
      </dgm:prSet>
      <dgm:spPr/>
    </dgm:pt>
    <dgm:pt modelId="{9B448FB0-4BC1-415C-971F-6AE8804A5ABB}" type="pres">
      <dgm:prSet presAssocID="{EFF0A760-4874-4DCC-9013-627C5F40B3A1}" presName="sibTrans" presStyleCnt="0"/>
      <dgm:spPr/>
    </dgm:pt>
    <dgm:pt modelId="{51B8A82C-5B10-4AF8-88A2-D00A0EBAFF7D}" type="pres">
      <dgm:prSet presAssocID="{5E3ED1A1-A075-4FCC-A58E-241231A2CE67}" presName="compNode" presStyleCnt="0"/>
      <dgm:spPr/>
    </dgm:pt>
    <dgm:pt modelId="{A7A1E8CF-C524-4738-909F-67DEBF388F22}" type="pres">
      <dgm:prSet presAssocID="{5E3ED1A1-A075-4FCC-A58E-241231A2CE67}" presName="bgRect" presStyleLbl="bgShp" presStyleIdx="2" presStyleCnt="4"/>
      <dgm:spPr/>
    </dgm:pt>
    <dgm:pt modelId="{D6BDD5C2-F0E7-4B2D-B6DD-AD369049151F}" type="pres">
      <dgm:prSet presAssocID="{5E3ED1A1-A075-4FCC-A58E-241231A2CE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7D7ADE3-EEF7-49DF-B136-B4C09B5DF592}" type="pres">
      <dgm:prSet presAssocID="{5E3ED1A1-A075-4FCC-A58E-241231A2CE67}" presName="spaceRect" presStyleCnt="0"/>
      <dgm:spPr/>
    </dgm:pt>
    <dgm:pt modelId="{9CAA880C-8FC2-45DF-9A8D-02D6ACF0E874}" type="pres">
      <dgm:prSet presAssocID="{5E3ED1A1-A075-4FCC-A58E-241231A2CE67}" presName="parTx" presStyleLbl="revTx" presStyleIdx="2" presStyleCnt="4">
        <dgm:presLayoutVars>
          <dgm:chMax val="0"/>
          <dgm:chPref val="0"/>
        </dgm:presLayoutVars>
      </dgm:prSet>
      <dgm:spPr/>
    </dgm:pt>
    <dgm:pt modelId="{637867FF-7CC7-46EC-93A9-7E38AB43D426}" type="pres">
      <dgm:prSet presAssocID="{A9704E06-B04A-4205-9E8C-677CA1B3DBF3}" presName="sibTrans" presStyleCnt="0"/>
      <dgm:spPr/>
    </dgm:pt>
    <dgm:pt modelId="{48F620BA-E8CC-4596-95A1-B672A538A763}" type="pres">
      <dgm:prSet presAssocID="{2641202C-E3F5-487F-90D7-FC6867C20CD2}" presName="compNode" presStyleCnt="0"/>
      <dgm:spPr/>
    </dgm:pt>
    <dgm:pt modelId="{8033791A-976B-4E61-8AF1-A1C4F3913456}" type="pres">
      <dgm:prSet presAssocID="{2641202C-E3F5-487F-90D7-FC6867C20CD2}" presName="bgRect" presStyleLbl="bgShp" presStyleIdx="3" presStyleCnt="4"/>
      <dgm:spPr/>
    </dgm:pt>
    <dgm:pt modelId="{C9D1094A-FA94-4A2B-AB8F-5C4458BC0CE8}" type="pres">
      <dgm:prSet presAssocID="{2641202C-E3F5-487F-90D7-FC6867C20C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B55BE28-F459-4511-A386-A3AF57AAF57F}" type="pres">
      <dgm:prSet presAssocID="{2641202C-E3F5-487F-90D7-FC6867C20CD2}" presName="spaceRect" presStyleCnt="0"/>
      <dgm:spPr/>
    </dgm:pt>
    <dgm:pt modelId="{A351FD1C-5C46-4DCE-B0B7-C91176CAAFE5}" type="pres">
      <dgm:prSet presAssocID="{2641202C-E3F5-487F-90D7-FC6867C20C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BBB323-732F-443B-A66C-A6B53B61002E}" srcId="{EB897175-BFDD-49F7-83A4-9464C39E4CB9}" destId="{87B52031-2493-4C31-B97E-BA177C63DFCA}" srcOrd="1" destOrd="0" parTransId="{E93EC449-05C3-4BF0-A020-31A5857AFD28}" sibTransId="{EFF0A760-4874-4DCC-9013-627C5F40B3A1}"/>
    <dgm:cxn modelId="{4D94C25E-7103-4F47-9D19-A03D60818EF3}" srcId="{EB897175-BFDD-49F7-83A4-9464C39E4CB9}" destId="{2641202C-E3F5-487F-90D7-FC6867C20CD2}" srcOrd="3" destOrd="0" parTransId="{0D14D9E1-92D9-4F8E-87C9-3016E269DE7B}" sibTransId="{A8189CE4-80E9-489E-A6DA-6A6553C4F4F8}"/>
    <dgm:cxn modelId="{EA912069-47A6-4C05-8DAF-70750E15C7BE}" type="presOf" srcId="{87B52031-2493-4C31-B97E-BA177C63DFCA}" destId="{28E24E49-1B52-4A2F-BCEB-B6CABDF80289}" srcOrd="0" destOrd="0" presId="urn:microsoft.com/office/officeart/2018/2/layout/IconVerticalSolidList"/>
    <dgm:cxn modelId="{16BAF94B-286F-4071-BAB1-3AB8A308D35D}" type="presOf" srcId="{EB897175-BFDD-49F7-83A4-9464C39E4CB9}" destId="{C7E1227D-5126-4A6F-BADF-D8E66C4DAEB2}" srcOrd="0" destOrd="0" presId="urn:microsoft.com/office/officeart/2018/2/layout/IconVerticalSolidList"/>
    <dgm:cxn modelId="{94C68E59-1E38-4F58-8CD4-2B6436ACF371}" type="presOf" srcId="{8C18F5FE-5266-47C7-80B9-10330BB0F1A0}" destId="{3C54B253-9324-4312-B4E3-9B8E58034B85}" srcOrd="0" destOrd="0" presId="urn:microsoft.com/office/officeart/2018/2/layout/IconVerticalSolidList"/>
    <dgm:cxn modelId="{28BA0683-383F-42EB-9077-FEB7A3075D2F}" srcId="{EB897175-BFDD-49F7-83A4-9464C39E4CB9}" destId="{8C18F5FE-5266-47C7-80B9-10330BB0F1A0}" srcOrd="0" destOrd="0" parTransId="{2E4EC8BC-0864-401F-A2B7-A385FC2DE91E}" sibTransId="{EA3F29F2-FEF7-4AB9-A036-0AF1F7064F3A}"/>
    <dgm:cxn modelId="{4656948F-CED3-4DA6-819D-E51E7AC91660}" srcId="{EB897175-BFDD-49F7-83A4-9464C39E4CB9}" destId="{5E3ED1A1-A075-4FCC-A58E-241231A2CE67}" srcOrd="2" destOrd="0" parTransId="{DDB694DF-ABF9-4E9B-83B2-256BA79E93A1}" sibTransId="{A9704E06-B04A-4205-9E8C-677CA1B3DBF3}"/>
    <dgm:cxn modelId="{A02AB0C4-61C5-4EE4-82FC-7E01BD045180}" type="presOf" srcId="{2641202C-E3F5-487F-90D7-FC6867C20CD2}" destId="{A351FD1C-5C46-4DCE-B0B7-C91176CAAFE5}" srcOrd="0" destOrd="0" presId="urn:microsoft.com/office/officeart/2018/2/layout/IconVerticalSolidList"/>
    <dgm:cxn modelId="{FD270DD4-3971-47CF-8E6B-3D8E387E4887}" type="presOf" srcId="{5E3ED1A1-A075-4FCC-A58E-241231A2CE67}" destId="{9CAA880C-8FC2-45DF-9A8D-02D6ACF0E874}" srcOrd="0" destOrd="0" presId="urn:microsoft.com/office/officeart/2018/2/layout/IconVerticalSolidList"/>
    <dgm:cxn modelId="{C2C969EC-EB4A-420B-B8F4-221D06BC918A}" type="presParOf" srcId="{C7E1227D-5126-4A6F-BADF-D8E66C4DAEB2}" destId="{1E435C37-3EFA-409A-B629-C03D9B791162}" srcOrd="0" destOrd="0" presId="urn:microsoft.com/office/officeart/2018/2/layout/IconVerticalSolidList"/>
    <dgm:cxn modelId="{C27CC411-049D-4DFB-B3D0-7CACF6A68D8D}" type="presParOf" srcId="{1E435C37-3EFA-409A-B629-C03D9B791162}" destId="{8DFCFDD8-8D80-4ADB-B6E1-AD7BFBC9B972}" srcOrd="0" destOrd="0" presId="urn:microsoft.com/office/officeart/2018/2/layout/IconVerticalSolidList"/>
    <dgm:cxn modelId="{E319DBED-92C8-4B2B-A52A-8B750C90E235}" type="presParOf" srcId="{1E435C37-3EFA-409A-B629-C03D9B791162}" destId="{B2CBE312-5546-4FFC-AEE0-545615CBC869}" srcOrd="1" destOrd="0" presId="urn:microsoft.com/office/officeart/2018/2/layout/IconVerticalSolidList"/>
    <dgm:cxn modelId="{8131FE4F-3623-4785-9E91-2E2E4CD06421}" type="presParOf" srcId="{1E435C37-3EFA-409A-B629-C03D9B791162}" destId="{A56011C6-AF5C-4254-BD65-D68A89A3A79A}" srcOrd="2" destOrd="0" presId="urn:microsoft.com/office/officeart/2018/2/layout/IconVerticalSolidList"/>
    <dgm:cxn modelId="{4D3C0BA1-DA26-463E-B4E7-F050FA30FD09}" type="presParOf" srcId="{1E435C37-3EFA-409A-B629-C03D9B791162}" destId="{3C54B253-9324-4312-B4E3-9B8E58034B85}" srcOrd="3" destOrd="0" presId="urn:microsoft.com/office/officeart/2018/2/layout/IconVerticalSolidList"/>
    <dgm:cxn modelId="{9C38AAA5-ADBE-494E-9FD8-4EB37540BC50}" type="presParOf" srcId="{C7E1227D-5126-4A6F-BADF-D8E66C4DAEB2}" destId="{26491126-400C-4E77-9E8A-AEF9830065D9}" srcOrd="1" destOrd="0" presId="urn:microsoft.com/office/officeart/2018/2/layout/IconVerticalSolidList"/>
    <dgm:cxn modelId="{F12DDAF0-B2CD-4E85-AC8B-9945E5223C3E}" type="presParOf" srcId="{C7E1227D-5126-4A6F-BADF-D8E66C4DAEB2}" destId="{F03974D2-DAB1-46CA-AD77-BD87FA2A7633}" srcOrd="2" destOrd="0" presId="urn:microsoft.com/office/officeart/2018/2/layout/IconVerticalSolidList"/>
    <dgm:cxn modelId="{4E2C1F23-9E9B-4FED-8C36-6F7E9BF7ED77}" type="presParOf" srcId="{F03974D2-DAB1-46CA-AD77-BD87FA2A7633}" destId="{7AB92CB1-4F5E-4B86-B250-876F72505B94}" srcOrd="0" destOrd="0" presId="urn:microsoft.com/office/officeart/2018/2/layout/IconVerticalSolidList"/>
    <dgm:cxn modelId="{89760C2C-A4A9-407D-96CC-9E211DFD37CF}" type="presParOf" srcId="{F03974D2-DAB1-46CA-AD77-BD87FA2A7633}" destId="{6C30CE89-39E0-49EF-8451-10FB7E651DC4}" srcOrd="1" destOrd="0" presId="urn:microsoft.com/office/officeart/2018/2/layout/IconVerticalSolidList"/>
    <dgm:cxn modelId="{8012F0F6-A3EC-4902-95C6-B654DEDD2B88}" type="presParOf" srcId="{F03974D2-DAB1-46CA-AD77-BD87FA2A7633}" destId="{7E493DE1-7790-48B3-A4C9-9692DD65ED29}" srcOrd="2" destOrd="0" presId="urn:microsoft.com/office/officeart/2018/2/layout/IconVerticalSolidList"/>
    <dgm:cxn modelId="{797D1D24-B29B-4FE9-9835-0FCBCAD7BAA2}" type="presParOf" srcId="{F03974D2-DAB1-46CA-AD77-BD87FA2A7633}" destId="{28E24E49-1B52-4A2F-BCEB-B6CABDF80289}" srcOrd="3" destOrd="0" presId="urn:microsoft.com/office/officeart/2018/2/layout/IconVerticalSolidList"/>
    <dgm:cxn modelId="{4D76F2AC-F830-4EF1-BE24-0CDF9DE56081}" type="presParOf" srcId="{C7E1227D-5126-4A6F-BADF-D8E66C4DAEB2}" destId="{9B448FB0-4BC1-415C-971F-6AE8804A5ABB}" srcOrd="3" destOrd="0" presId="urn:microsoft.com/office/officeart/2018/2/layout/IconVerticalSolidList"/>
    <dgm:cxn modelId="{6261DF26-A5BA-4702-8A8C-91780987AFF1}" type="presParOf" srcId="{C7E1227D-5126-4A6F-BADF-D8E66C4DAEB2}" destId="{51B8A82C-5B10-4AF8-88A2-D00A0EBAFF7D}" srcOrd="4" destOrd="0" presId="urn:microsoft.com/office/officeart/2018/2/layout/IconVerticalSolidList"/>
    <dgm:cxn modelId="{9AF5A516-9E60-47C2-B59A-D2B2636C338A}" type="presParOf" srcId="{51B8A82C-5B10-4AF8-88A2-D00A0EBAFF7D}" destId="{A7A1E8CF-C524-4738-909F-67DEBF388F22}" srcOrd="0" destOrd="0" presId="urn:microsoft.com/office/officeart/2018/2/layout/IconVerticalSolidList"/>
    <dgm:cxn modelId="{18DDD016-E60F-42AD-9456-ED2B09223899}" type="presParOf" srcId="{51B8A82C-5B10-4AF8-88A2-D00A0EBAFF7D}" destId="{D6BDD5C2-F0E7-4B2D-B6DD-AD369049151F}" srcOrd="1" destOrd="0" presId="urn:microsoft.com/office/officeart/2018/2/layout/IconVerticalSolidList"/>
    <dgm:cxn modelId="{43817A00-4D4E-42D5-899A-BA10F3D38869}" type="presParOf" srcId="{51B8A82C-5B10-4AF8-88A2-D00A0EBAFF7D}" destId="{37D7ADE3-EEF7-49DF-B136-B4C09B5DF592}" srcOrd="2" destOrd="0" presId="urn:microsoft.com/office/officeart/2018/2/layout/IconVerticalSolidList"/>
    <dgm:cxn modelId="{7C91BA41-40E1-4D27-8934-F1780E900A7B}" type="presParOf" srcId="{51B8A82C-5B10-4AF8-88A2-D00A0EBAFF7D}" destId="{9CAA880C-8FC2-45DF-9A8D-02D6ACF0E874}" srcOrd="3" destOrd="0" presId="urn:microsoft.com/office/officeart/2018/2/layout/IconVerticalSolidList"/>
    <dgm:cxn modelId="{9DA5BB67-7E11-446E-BDE3-2D7B7C8F7C10}" type="presParOf" srcId="{C7E1227D-5126-4A6F-BADF-D8E66C4DAEB2}" destId="{637867FF-7CC7-46EC-93A9-7E38AB43D426}" srcOrd="5" destOrd="0" presId="urn:microsoft.com/office/officeart/2018/2/layout/IconVerticalSolidList"/>
    <dgm:cxn modelId="{8C24E1C6-7810-48D0-9D4F-EE16BDCC8535}" type="presParOf" srcId="{C7E1227D-5126-4A6F-BADF-D8E66C4DAEB2}" destId="{48F620BA-E8CC-4596-95A1-B672A538A763}" srcOrd="6" destOrd="0" presId="urn:microsoft.com/office/officeart/2018/2/layout/IconVerticalSolidList"/>
    <dgm:cxn modelId="{14A94D9F-34E3-4527-8363-FA51630704E5}" type="presParOf" srcId="{48F620BA-E8CC-4596-95A1-B672A538A763}" destId="{8033791A-976B-4E61-8AF1-A1C4F3913456}" srcOrd="0" destOrd="0" presId="urn:microsoft.com/office/officeart/2018/2/layout/IconVerticalSolidList"/>
    <dgm:cxn modelId="{F4E30553-A669-49F4-8F50-67653CE5C7AD}" type="presParOf" srcId="{48F620BA-E8CC-4596-95A1-B672A538A763}" destId="{C9D1094A-FA94-4A2B-AB8F-5C4458BC0CE8}" srcOrd="1" destOrd="0" presId="urn:microsoft.com/office/officeart/2018/2/layout/IconVerticalSolidList"/>
    <dgm:cxn modelId="{6E65D3EA-8AD6-4DCE-A32D-CF579F5D2990}" type="presParOf" srcId="{48F620BA-E8CC-4596-95A1-B672A538A763}" destId="{8B55BE28-F459-4511-A386-A3AF57AAF57F}" srcOrd="2" destOrd="0" presId="urn:microsoft.com/office/officeart/2018/2/layout/IconVerticalSolidList"/>
    <dgm:cxn modelId="{C26870D5-0154-4076-9784-A11ED0CB35C4}" type="presParOf" srcId="{48F620BA-E8CC-4596-95A1-B672A538A763}" destId="{A351FD1C-5C46-4DCE-B0B7-C91176CAAF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FDD8-8D80-4ADB-B6E1-AD7BFBC9B97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BE312-5546-4FFC-AEE0-545615CBC8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4B253-9324-4312-B4E3-9B8E58034B8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튜토리얼 프로젝트 결산 보고</a:t>
          </a:r>
          <a:endParaRPr lang="en-US" sz="2200" kern="1200"/>
        </a:p>
      </dsp:txBody>
      <dsp:txXfrm>
        <a:off x="1429899" y="2442"/>
        <a:ext cx="5083704" cy="1238008"/>
      </dsp:txXfrm>
    </dsp:sp>
    <dsp:sp modelId="{7AB92CB1-4F5E-4B86-B250-876F72505B9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0CE89-39E0-49EF-8451-10FB7E651DC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24E49-1B52-4A2F-BCEB-B6CABDF8028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각 팀의 결과물 확인</a:t>
          </a:r>
          <a:endParaRPr lang="en-US" sz="2200" kern="1200"/>
        </a:p>
      </dsp:txBody>
      <dsp:txXfrm>
        <a:off x="1429899" y="1549953"/>
        <a:ext cx="5083704" cy="1238008"/>
      </dsp:txXfrm>
    </dsp:sp>
    <dsp:sp modelId="{A7A1E8CF-C524-4738-909F-67DEBF388F2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DD5C2-F0E7-4B2D-B6DD-AD369049151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880C-8FC2-45DF-9A8D-02D6ACF0E87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완성된 게임 시연</a:t>
          </a:r>
          <a:endParaRPr lang="en-US" sz="2200" kern="1200"/>
        </a:p>
      </dsp:txBody>
      <dsp:txXfrm>
        <a:off x="1429899" y="3097464"/>
        <a:ext cx="5083704" cy="1238008"/>
      </dsp:txXfrm>
    </dsp:sp>
    <dsp:sp modelId="{8033791A-976B-4E61-8AF1-A1C4F391345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1094A-FA94-4A2B-AB8F-5C4458BC0CE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1FD1C-5C46-4DCE-B0B7-C91176CAAFE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투표 및 시상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93AA4-3BEB-4A6F-9555-FDD2CEDD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3F1C5-BBE7-47C2-8AB1-C8676865D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BC6D7-BE80-4E1A-B554-CF3117B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45E1C-8C4B-41C2-A244-AFB66B9D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25F1-8F95-40C8-B537-D28B799B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7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A59D1-4825-4192-9257-19E2F454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4AE39-C0CA-4F69-A418-D4742AE4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42E97-4D49-415F-B34F-A5EF986A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ABD16-2CBF-4562-B954-D70C2F33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C80DF-3298-4DA4-B43C-391F9B8B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0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65E335-AA61-4D92-B926-9B0EB27F4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B0C00-45A6-4455-8994-15481D096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DFFB9-C816-4172-A5DF-3F518300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8D92B-033D-4BB1-B649-3BD5BEB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0B670-1AD1-4BC0-8573-7759BA89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3F1BD-F967-453E-8E8B-7B94633C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D41E4-9446-4C92-8C1E-876BA5CE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410FE-860A-46B3-8609-9D223E4E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C1566-5D42-4488-B153-C82B1F8B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F83B5-FFFC-4D3A-A17D-46711ADE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0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C3F71-9798-41C9-B502-7515B983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C01C7-3E4A-4EFB-B313-443FBB098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FE5EE-1B81-48F1-8854-2A9E6A78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56832-F3D7-45D4-8A0B-18806B94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1C50-3111-44ED-9635-DFC5989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2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E20B-86EC-48F4-903B-327DD4B9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C3789-6F7A-4D88-82E5-14D54692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81CFD-2213-43EF-8457-72B235CB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19C6C-5E8E-4D0F-90B0-7D3EBCE9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926E0-9CCF-4F09-8B67-9A01EC6D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0736E-2C2D-4716-B728-AE2AD46F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DAE89-D3E3-46E3-8CE0-52F809EA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36150-A2C1-4F6E-AEFC-D5146E3B4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01421-C914-4949-AA69-C2CDCD674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7D9B1C-ADBC-4D45-A41B-4F79231BD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F17E4-E9DC-441E-AF87-01AB4DBE2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70529-0449-43E5-A14C-35D317DC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52A3F-FA40-470C-B371-47C3CFEB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492861-2E75-459B-B6E2-80823B6C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4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9DEF-E376-4C08-B1EB-7CB6E0D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69FE9-14CC-4A15-A05A-C6E48658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052EDE-ABE2-42A6-985E-47089B2C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C6C141-4BFD-4877-A6EA-64DB75A1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DEA4B-B3DD-46F5-93F3-1EBF6A6B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E5CD6F-15E5-48F7-9564-B5CEE4E0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04002-7843-41AB-82F5-2BCB8166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5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FBBB-7336-4AD1-95D2-F198E754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501BE-4A96-49C0-B04D-588F5202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55BD3-D406-4EA0-8A9A-3CE97599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F5A03-DC56-465E-9707-CEBA88C9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7C191-F519-4E04-A974-E1F2696A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8FBD7-235B-4628-BB16-B6164A8F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1E08C-1A07-4C02-A5F2-FD211BDB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02B1F3-0922-4516-B344-E4E792BA8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BFB84-032C-43F6-B23C-35A8907C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76D74-3B64-4870-9A55-53B6776E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48A3C3-3472-4A2C-A469-A45E081E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6083A-50D8-4832-B983-4D426784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F8A1D-7980-45B9-8E21-6858B01C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9B302-CBFE-4B77-B5CE-48A09CAE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0499-ED61-4915-BE9E-A5263E7E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EB97-31E0-489A-9E0D-D26CF018141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7690B-D59A-49D6-B178-D489033D7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1EF0C-29C3-491E-8535-B5846CB79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6A8DDC-D71D-4896-A0E9-F7BBF719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4" r="-1" b="-1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3BA4A-666F-4AE7-92BB-CC11C3D8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912" y="4050774"/>
            <a:ext cx="6029936" cy="911117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rgbClr val="FFFFFF"/>
                </a:solidFill>
              </a:rPr>
              <a:t>CIEN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D1F45F-6728-4DBE-A6AB-4B522A6C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589" y="1980332"/>
            <a:ext cx="7050654" cy="202794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600" dirty="0">
                <a:solidFill>
                  <a:srgbClr val="FFFFFF"/>
                </a:solidFill>
                <a:ea typeface="LG PC" panose="02030504000101010101" pitchFamily="18" charset="-127"/>
              </a:rPr>
              <a:t>2019</a:t>
            </a:r>
            <a:r>
              <a:rPr lang="ko-KR" altLang="en-US" sz="5600" dirty="0">
                <a:solidFill>
                  <a:srgbClr val="FFFFFF"/>
                </a:solidFill>
                <a:ea typeface="LG PC" panose="02030504000101010101" pitchFamily="18" charset="-127"/>
              </a:rPr>
              <a:t>년도</a:t>
            </a:r>
            <a:r>
              <a:rPr lang="en-US" altLang="ko-KR" sz="5600" dirty="0">
                <a:solidFill>
                  <a:srgbClr val="FFFFFF"/>
                </a:solidFill>
                <a:ea typeface="LG PC" panose="02030504000101010101" pitchFamily="18" charset="-127"/>
              </a:rPr>
              <a:t> </a:t>
            </a:r>
            <a:r>
              <a:rPr lang="ko-KR" altLang="en-US" sz="5600" dirty="0">
                <a:solidFill>
                  <a:srgbClr val="FFFFFF"/>
                </a:solidFill>
                <a:ea typeface="LG PC" panose="02030504000101010101" pitchFamily="18" charset="-127"/>
              </a:rPr>
              <a:t>하반기</a:t>
            </a:r>
            <a:br>
              <a:rPr lang="en-US" altLang="ko-KR" sz="5600" dirty="0">
                <a:solidFill>
                  <a:srgbClr val="FFFFFF"/>
                </a:solidFill>
                <a:ea typeface="LG PC" panose="02030504000101010101" pitchFamily="18" charset="-127"/>
              </a:rPr>
            </a:br>
            <a:r>
              <a:rPr lang="ko-KR" altLang="en-US" sz="5600" dirty="0">
                <a:solidFill>
                  <a:srgbClr val="FFFFFF"/>
                </a:solidFill>
                <a:ea typeface="LG PC" panose="02030504000101010101" pitchFamily="18" charset="-127"/>
              </a:rPr>
              <a:t>튜토리얼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33715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43BA01-D4F3-4BCC-8E8A-22FAD788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참가 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0D7D58-5A78-42DD-9E88-6064ADED5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23939"/>
              </p:ext>
            </p:extLst>
          </p:nvPr>
        </p:nvGraphicFramePr>
        <p:xfrm>
          <a:off x="3737499" y="1193535"/>
          <a:ext cx="7661429" cy="44675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2834">
                  <a:extLst>
                    <a:ext uri="{9D8B030D-6E8A-4147-A177-3AD203B41FA5}">
                      <a16:colId xmlns:a16="http://schemas.microsoft.com/office/drawing/2014/main" val="327940855"/>
                    </a:ext>
                  </a:extLst>
                </a:gridCol>
                <a:gridCol w="1057579">
                  <a:extLst>
                    <a:ext uri="{9D8B030D-6E8A-4147-A177-3AD203B41FA5}">
                      <a16:colId xmlns:a16="http://schemas.microsoft.com/office/drawing/2014/main" val="4232411346"/>
                    </a:ext>
                  </a:extLst>
                </a:gridCol>
                <a:gridCol w="2115038">
                  <a:extLst>
                    <a:ext uri="{9D8B030D-6E8A-4147-A177-3AD203B41FA5}">
                      <a16:colId xmlns:a16="http://schemas.microsoft.com/office/drawing/2014/main" val="169260025"/>
                    </a:ext>
                  </a:extLst>
                </a:gridCol>
                <a:gridCol w="1252130">
                  <a:extLst>
                    <a:ext uri="{9D8B030D-6E8A-4147-A177-3AD203B41FA5}">
                      <a16:colId xmlns:a16="http://schemas.microsoft.com/office/drawing/2014/main" val="1941867666"/>
                    </a:ext>
                  </a:extLst>
                </a:gridCol>
                <a:gridCol w="2013848">
                  <a:extLst>
                    <a:ext uri="{9D8B030D-6E8A-4147-A177-3AD203B41FA5}">
                      <a16:colId xmlns:a16="http://schemas.microsoft.com/office/drawing/2014/main" val="668049190"/>
                    </a:ext>
                  </a:extLst>
                </a:gridCol>
              </a:tblGrid>
              <a:tr h="774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냥냥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100"/>
                        <a:t>kjh</a:t>
                      </a:r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 err="1"/>
                        <a:t>네모네모호섬미</a:t>
                      </a:r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100"/>
                        <a:t>PLD</a:t>
                      </a:r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팀명 </a:t>
                      </a:r>
                      <a:r>
                        <a:rPr lang="en-US" altLang="ko-KR" sz="2100"/>
                        <a:t>/ </a:t>
                      </a:r>
                      <a:r>
                        <a:rPr lang="ko-KR" altLang="en-US" sz="2100"/>
                        <a:t>역할군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186566402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장동디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백승훈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정지호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1921299636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백민찬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613288797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감나형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이명원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이동익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송다현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그래픽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660876472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단진형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허수빈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황준호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박영현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프로그래밍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4278869724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장은혜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유상준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석제노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538970637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826109157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조주희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황제웅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황선영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김정현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멘토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4186576870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김호성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22879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2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D9100D-2583-4DB5-B149-59033742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최종 발표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CFED6-115D-4AA9-86A8-E28A0707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일시</a:t>
            </a:r>
            <a:r>
              <a:rPr lang="en-US" altLang="ko-KR" sz="2400" dirty="0"/>
              <a:t>: 2020</a:t>
            </a:r>
            <a:r>
              <a:rPr lang="ko-KR" altLang="en-US" sz="2400" dirty="0"/>
              <a:t>년 </a:t>
            </a:r>
            <a:r>
              <a:rPr lang="en-US" altLang="ko-KR" sz="2400" dirty="0"/>
              <a:t>4</a:t>
            </a:r>
            <a:r>
              <a:rPr lang="ko-KR" altLang="en-US" sz="2400" dirty="0"/>
              <a:t>월 </a:t>
            </a:r>
            <a:r>
              <a:rPr lang="en-US" altLang="ko-KR" sz="2400" dirty="0"/>
              <a:t>3</a:t>
            </a:r>
            <a:r>
              <a:rPr lang="ko-KR" altLang="en-US" sz="2400" dirty="0"/>
              <a:t>일 </a:t>
            </a:r>
            <a:r>
              <a:rPr lang="en-US" altLang="ko-KR" sz="2400" dirty="0"/>
              <a:t>7</a:t>
            </a:r>
            <a:r>
              <a:rPr lang="ko-KR" altLang="en-US" sz="2400" dirty="0"/>
              <a:t>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장소</a:t>
            </a:r>
            <a:r>
              <a:rPr lang="en-US" altLang="ko-KR" sz="2400" dirty="0"/>
              <a:t>: </a:t>
            </a:r>
            <a:r>
              <a:rPr lang="ko-KR" altLang="en-US" sz="2400" dirty="0"/>
              <a:t>동방</a:t>
            </a:r>
            <a:r>
              <a:rPr lang="en-US" altLang="ko-KR" sz="2400" dirty="0"/>
              <a:t>(</a:t>
            </a:r>
            <a:r>
              <a:rPr lang="ko-KR" altLang="en-US" sz="2400" dirty="0"/>
              <a:t>유튜브 스트리밍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 err="1"/>
              <a:t>참가팀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냥냥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네모네모호섬미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081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D25336-499A-4729-9E24-D2508CAB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투표 및 시상 설명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3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FD755E-4290-4C79-9D61-893077A7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투표 규칙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A7598-42F6-4FCB-9E2E-7EE0CEEF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발표회에 참석한 모두가 투표한다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등 팀과 </a:t>
            </a:r>
            <a:r>
              <a:rPr lang="en-US" altLang="ko-KR" sz="2400" dirty="0"/>
              <a:t>2</a:t>
            </a:r>
            <a:r>
              <a:rPr lang="ko-KR" altLang="en-US" sz="2400" dirty="0"/>
              <a:t>등 팀을 적어낸다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등 팀은 </a:t>
            </a:r>
            <a:r>
              <a:rPr lang="en-US" altLang="ko-KR" sz="2400" dirty="0"/>
              <a:t>3</a:t>
            </a:r>
            <a:r>
              <a:rPr lang="ko-KR" altLang="en-US" sz="2400" dirty="0"/>
              <a:t>점 </a:t>
            </a:r>
            <a:r>
              <a:rPr lang="en-US" altLang="ko-KR" sz="2400" dirty="0"/>
              <a:t>2</a:t>
            </a:r>
            <a:r>
              <a:rPr lang="ko-KR" altLang="en-US" sz="2400" dirty="0"/>
              <a:t>등 팀은 </a:t>
            </a:r>
            <a:r>
              <a:rPr lang="en-US" altLang="ko-KR" sz="2400" dirty="0"/>
              <a:t>2</a:t>
            </a:r>
            <a:r>
              <a:rPr lang="ko-KR" altLang="en-US" sz="2400" dirty="0"/>
              <a:t>점을 얻는다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기권은 자유나 한 팀 만을 적어낼 수 없다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0688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4F4EA3-7FB0-4D81-9CC8-6F70AB52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149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상품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2C855-8984-4FC9-A238-61FC47A2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</a:t>
            </a:r>
            <a:r>
              <a:rPr lang="ko-KR" altLang="en-US" sz="2400" dirty="0"/>
              <a:t>등 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팀원 인당 문상 </a:t>
            </a:r>
            <a:r>
              <a:rPr lang="en-US" altLang="ko-KR" sz="2400" dirty="0"/>
              <a:t>1</a:t>
            </a:r>
            <a:r>
              <a:rPr lang="ko-KR" altLang="en-US" sz="2400" dirty="0"/>
              <a:t>만원 </a:t>
            </a:r>
            <a:r>
              <a:rPr lang="en-US" altLang="ko-KR" sz="2400" dirty="0"/>
              <a:t>+ </a:t>
            </a:r>
            <a:r>
              <a:rPr lang="ko-KR" altLang="en-US" sz="2400" dirty="0"/>
              <a:t>씨엔 </a:t>
            </a:r>
            <a:r>
              <a:rPr lang="ko-KR" altLang="en-US" sz="2400" dirty="0" err="1"/>
              <a:t>뱃지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ko-KR" altLang="en-US" sz="2400" dirty="0"/>
              <a:t>등 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씨엔 </a:t>
            </a:r>
            <a:r>
              <a:rPr lang="ko-KR" altLang="en-US" sz="2400" dirty="0" err="1"/>
              <a:t>뱃지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5769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481A3-B903-4296-9B48-80E2FD90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최종 발표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92675C-7FB2-468B-A2B2-5E8FAB8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9EF6B6C-2BD8-407E-A34B-867BC8A3B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8369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37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5D94CD-9FDB-41C6-A9F9-5337F3C70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208608-635E-41BF-8697-5562CEFC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9D8EFE-162D-48AE-9D35-DB270C2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7330" y="685799"/>
            <a:ext cx="5503448" cy="5503448"/>
            <a:chOff x="5984543" y="6810"/>
            <a:chExt cx="6182436" cy="6182437"/>
          </a:xfrm>
        </p:grpSpPr>
        <p:sp>
          <p:nvSpPr>
            <p:cNvPr id="26" name="Graphic 14">
              <a:extLst>
                <a:ext uri="{FF2B5EF4-FFF2-40B4-BE49-F238E27FC236}">
                  <a16:creationId xmlns:a16="http://schemas.microsoft.com/office/drawing/2014/main" id="{FBE15126-40D2-47E5-9CC7-EA2B1CD6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075761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970A677B-FEEC-4253-BD55-C7F5433D5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5984543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4">
              <a:extLst>
                <a:ext uri="{FF2B5EF4-FFF2-40B4-BE49-F238E27FC236}">
                  <a16:creationId xmlns:a16="http://schemas.microsoft.com/office/drawing/2014/main" id="{90DE970B-D2CF-4C17-A0FC-F2E4E3AAC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9075761" y="6811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4">
              <a:extLst>
                <a:ext uri="{FF2B5EF4-FFF2-40B4-BE49-F238E27FC236}">
                  <a16:creationId xmlns:a16="http://schemas.microsoft.com/office/drawing/2014/main" id="{D0B0A42E-801B-44FD-9544-04F002DCE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 flipV="1">
              <a:off x="5984543" y="6810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7E912E-3D4F-43AE-B268-E56894AD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6017530" cy="513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결산 보고 </a:t>
            </a: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참가 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F34CC1-8344-47E8-85D0-4B0047D55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9192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8CC0B-3FEB-4B9E-B4DB-7FF10FF72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08574-17D2-41DF-BB98-9212E35A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참가 팀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478278AE-8485-433B-A5EA-6D30779B8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83040"/>
              </p:ext>
            </p:extLst>
          </p:nvPr>
        </p:nvGraphicFramePr>
        <p:xfrm>
          <a:off x="1818095" y="1863801"/>
          <a:ext cx="8555810" cy="44407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6878">
                  <a:extLst>
                    <a:ext uri="{9D8B030D-6E8A-4147-A177-3AD203B41FA5}">
                      <a16:colId xmlns:a16="http://schemas.microsoft.com/office/drawing/2014/main" val="327940855"/>
                    </a:ext>
                  </a:extLst>
                </a:gridCol>
                <a:gridCol w="1346878">
                  <a:extLst>
                    <a:ext uri="{9D8B030D-6E8A-4147-A177-3AD203B41FA5}">
                      <a16:colId xmlns:a16="http://schemas.microsoft.com/office/drawing/2014/main" val="4232411346"/>
                    </a:ext>
                  </a:extLst>
                </a:gridCol>
                <a:gridCol w="2389942">
                  <a:extLst>
                    <a:ext uri="{9D8B030D-6E8A-4147-A177-3AD203B41FA5}">
                      <a16:colId xmlns:a16="http://schemas.microsoft.com/office/drawing/2014/main" val="169260025"/>
                    </a:ext>
                  </a:extLst>
                </a:gridCol>
                <a:gridCol w="1251975">
                  <a:extLst>
                    <a:ext uri="{9D8B030D-6E8A-4147-A177-3AD203B41FA5}">
                      <a16:colId xmlns:a16="http://schemas.microsoft.com/office/drawing/2014/main" val="1941867666"/>
                    </a:ext>
                  </a:extLst>
                </a:gridCol>
                <a:gridCol w="2220137">
                  <a:extLst>
                    <a:ext uri="{9D8B030D-6E8A-4147-A177-3AD203B41FA5}">
                      <a16:colId xmlns:a16="http://schemas.microsoft.com/office/drawing/2014/main" val="668049190"/>
                    </a:ext>
                  </a:extLst>
                </a:gridCol>
              </a:tblGrid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냥냥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kjh</a:t>
                      </a:r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네모네모호섬미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PLD</a:t>
                      </a:r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/>
                        <a:t>팀명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/ </a:t>
                      </a:r>
                      <a:r>
                        <a:rPr lang="ko-KR" altLang="en-US" sz="2200" dirty="0" err="1"/>
                        <a:t>역할군</a:t>
                      </a:r>
                      <a:endParaRPr lang="ko-KR" altLang="en-US" sz="2200" dirty="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186566402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김정호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장동디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백승훈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정지호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1921299636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백민찬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서민재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613288797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감나형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이명원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이동익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송다현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그래픽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660876472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단진형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허수빈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황준호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김윤찬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프로그래밍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4278869724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장은혜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유상준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석제노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이은진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538970637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박영현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826109157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조주희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황제웅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황선영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김정현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멘토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4186576870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김호성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22879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D94CD-9FDB-41C6-A9F9-5337F3C70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08608-635E-41BF-8697-5562CEFC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9D8EFE-162D-48AE-9D35-DB270C2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7330" y="685799"/>
            <a:ext cx="5503448" cy="5503448"/>
            <a:chOff x="5984543" y="6810"/>
            <a:chExt cx="6182436" cy="6182437"/>
          </a:xfrm>
        </p:grpSpPr>
        <p:sp>
          <p:nvSpPr>
            <p:cNvPr id="19" name="Graphic 14">
              <a:extLst>
                <a:ext uri="{FF2B5EF4-FFF2-40B4-BE49-F238E27FC236}">
                  <a16:creationId xmlns:a16="http://schemas.microsoft.com/office/drawing/2014/main" id="{FBE15126-40D2-47E5-9CC7-EA2B1CD6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075761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4">
              <a:extLst>
                <a:ext uri="{FF2B5EF4-FFF2-40B4-BE49-F238E27FC236}">
                  <a16:creationId xmlns:a16="http://schemas.microsoft.com/office/drawing/2014/main" id="{970A677B-FEEC-4253-BD55-C7F5433D5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5984543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4">
              <a:extLst>
                <a:ext uri="{FF2B5EF4-FFF2-40B4-BE49-F238E27FC236}">
                  <a16:creationId xmlns:a16="http://schemas.microsoft.com/office/drawing/2014/main" id="{90DE970B-D2CF-4C17-A0FC-F2E4E3AAC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9075761" y="6811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4">
              <a:extLst>
                <a:ext uri="{FF2B5EF4-FFF2-40B4-BE49-F238E27FC236}">
                  <a16:creationId xmlns:a16="http://schemas.microsoft.com/office/drawing/2014/main" id="{D0B0A42E-801B-44FD-9544-04F002DCE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 flipV="1">
              <a:off x="5984543" y="6810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5C3E517-506B-408A-BAD5-09F47593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6533096" cy="513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결산 보고 </a:t>
            </a: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중간 점검</a:t>
            </a:r>
            <a:endParaRPr lang="en-US" altLang="ko-KR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34CC1-8344-47E8-85D0-4B0047D55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9192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8CC0B-3FEB-4B9E-B4DB-7FF10FF72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27597B-2D39-49B2-AB11-90DAC4A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중간 점검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2732D-12BB-4B80-9ABC-2FC54DDE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일시</a:t>
            </a:r>
            <a:r>
              <a:rPr lang="en-US" altLang="ko-KR" sz="2400" dirty="0"/>
              <a:t>: 2020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31</a:t>
            </a:r>
            <a:r>
              <a:rPr lang="ko-KR" altLang="en-US" sz="2400" dirty="0"/>
              <a:t>일 금요일 </a:t>
            </a:r>
            <a:r>
              <a:rPr lang="en-US" altLang="ko-KR" sz="2400" dirty="0"/>
              <a:t>5</a:t>
            </a:r>
            <a:r>
              <a:rPr lang="ko-KR" altLang="en-US" sz="2400" dirty="0"/>
              <a:t>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장소</a:t>
            </a:r>
            <a:r>
              <a:rPr lang="en-US" altLang="ko-KR" sz="2400" dirty="0"/>
              <a:t>: 102</a:t>
            </a:r>
            <a:r>
              <a:rPr lang="ko-KR" altLang="en-US" sz="2400" dirty="0"/>
              <a:t>관 </a:t>
            </a:r>
            <a:r>
              <a:rPr lang="en-US" altLang="ko-KR" sz="2400" dirty="0"/>
              <a:t>108</a:t>
            </a:r>
            <a:r>
              <a:rPr lang="ko-KR" altLang="en-US" sz="2400" dirty="0"/>
              <a:t>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참가팀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네모네모호섬미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냥냥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60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25F3-4312-4658-B05C-7DDE611C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중간 점검</a:t>
            </a:r>
            <a:r>
              <a:rPr lang="en-US" altLang="ko-KR" kern="1200">
                <a:latin typeface="+mj-lt"/>
                <a:ea typeface="+mj-ea"/>
                <a:cs typeface="+mj-cs"/>
              </a:rPr>
              <a:t>- </a:t>
            </a:r>
            <a:r>
              <a:rPr lang="ko-KR" altLang="en-US" kern="1200">
                <a:latin typeface="+mj-lt"/>
                <a:ea typeface="+mj-ea"/>
                <a:cs typeface="+mj-cs"/>
              </a:rPr>
              <a:t>네모네모호섬미</a:t>
            </a:r>
            <a:endParaRPr lang="en-US" altLang="ko-KR" kern="120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23797ED1-3551-4207-A866-C066F3A52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5" y="4193380"/>
            <a:ext cx="3809672" cy="20580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9DED3E-7E38-44FB-AF13-B385EF63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" y="2425700"/>
            <a:ext cx="6550339" cy="3535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EC68A7-C1E3-4508-82C0-F782C4077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38" y="2134548"/>
            <a:ext cx="3809671" cy="20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1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D5429-EAFA-46BB-80CE-02CBBF82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중간 점검 </a:t>
            </a:r>
            <a:r>
              <a:rPr lang="en-US" altLang="ko-KR" sz="4000" dirty="0">
                <a:solidFill>
                  <a:srgbClr val="FFFFFF"/>
                </a:solidFill>
              </a:rPr>
              <a:t>- </a:t>
            </a:r>
            <a:r>
              <a:rPr lang="ko-KR" altLang="en-US" sz="4000">
                <a:solidFill>
                  <a:srgbClr val="FFFFFF"/>
                </a:solidFill>
              </a:rPr>
              <a:t>냥냥팀</a:t>
            </a:r>
            <a:endParaRPr lang="en-US" altLang="ko-KR" sz="4000">
              <a:solidFill>
                <a:srgbClr val="FFFFFF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9C611B-F0A5-4F77-891D-E3E0730BB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1" r="1" b="1"/>
          <a:stretch/>
        </p:blipFill>
        <p:spPr>
          <a:xfrm>
            <a:off x="313251" y="2741985"/>
            <a:ext cx="5537991" cy="3163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5B6E6D-E040-4E9D-A72F-E225BCA93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3" b="-2"/>
          <a:stretch/>
        </p:blipFill>
        <p:spPr>
          <a:xfrm>
            <a:off x="5851242" y="2741985"/>
            <a:ext cx="5459088" cy="31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F6F41-5A95-4F50-B446-5EAC749E7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4E1571-A3EA-4DB8-9A47-8307E47DD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BF531F-8440-4B6D-B540-D5C6F0D4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7447496" cy="513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결산 보고 </a:t>
            </a: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발표</a:t>
            </a:r>
          </a:p>
        </p:txBody>
      </p:sp>
      <p:sp>
        <p:nvSpPr>
          <p:cNvPr id="18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805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680579" y="70284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4">
            <a:extLst>
              <a:ext uri="{FF2B5EF4-FFF2-40B4-BE49-F238E27FC236}">
                <a16:creationId xmlns:a16="http://schemas.microsoft.com/office/drawing/2014/main" id="{6E28FA02-41B9-466D-B728-320B55FB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4237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9423779" y="702847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03B86-F206-4421-ABD8-7618EBF90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4239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EF2865-D38B-460C-B9B5-471714C6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215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Helvetica Neue Medium</vt:lpstr>
      <vt:lpstr>맑은 고딕</vt:lpstr>
      <vt:lpstr>Arial</vt:lpstr>
      <vt:lpstr>Calibri</vt:lpstr>
      <vt:lpstr>Office 테마</vt:lpstr>
      <vt:lpstr>2019년도 하반기 튜토리얼 프로젝트 발표</vt:lpstr>
      <vt:lpstr>목차</vt:lpstr>
      <vt:lpstr>결산 보고 – 참가 팀</vt:lpstr>
      <vt:lpstr>참가 팀</vt:lpstr>
      <vt:lpstr>결산 보고 – 중간 점검</vt:lpstr>
      <vt:lpstr>중간 점검</vt:lpstr>
      <vt:lpstr>중간 점검- 네모네모호섬미</vt:lpstr>
      <vt:lpstr>중간 점검 - 냥냥팀</vt:lpstr>
      <vt:lpstr>결산 보고 – 최종 발표</vt:lpstr>
      <vt:lpstr>참가 팀</vt:lpstr>
      <vt:lpstr>최종 발표</vt:lpstr>
      <vt:lpstr>투표 및 시상 설명</vt:lpstr>
      <vt:lpstr>투표 규칙</vt:lpstr>
      <vt:lpstr>상품</vt:lpstr>
      <vt:lpstr>최종 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2019년도 하반기 튜토리얼 프로젝트 발표</dc:title>
  <dc:creator>김 정현</dc:creator>
  <cp:lastModifiedBy>정현 김</cp:lastModifiedBy>
  <cp:revision>5</cp:revision>
  <dcterms:created xsi:type="dcterms:W3CDTF">2020-03-09T13:52:01Z</dcterms:created>
  <dcterms:modified xsi:type="dcterms:W3CDTF">2020-04-02T10:15:58Z</dcterms:modified>
</cp:coreProperties>
</file>