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6" r:id="rId4"/>
    <p:sldId id="287" r:id="rId5"/>
    <p:sldId id="288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4847933" y="4897120"/>
            <a:ext cx="24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NC AI Fellowship 2012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220112 </a:t>
            </a:r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신경쓰지망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팀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차 발표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87717" y="1509151"/>
            <a:ext cx="3642877" cy="701040"/>
            <a:chOff x="294640" y="1391920"/>
            <a:chExt cx="3642877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8" y="1511607"/>
              <a:ext cx="2799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간략한 진행과정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587717" y="3189348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어려웠던 점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587717" y="5007879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질문사항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D1E083-D4BA-436C-91DD-2F38905C3DAB}"/>
              </a:ext>
            </a:extLst>
          </p:cNvPr>
          <p:cNvSpPr/>
          <p:nvPr/>
        </p:nvSpPr>
        <p:spPr>
          <a:xfrm>
            <a:off x="6096000" y="-41925"/>
            <a:ext cx="6214188" cy="71400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장식이(가) 표시된 사진&#10;&#10;자동 생성된 설명">
            <a:extLst>
              <a:ext uri="{FF2B5EF4-FFF2-40B4-BE49-F238E27FC236}">
                <a16:creationId xmlns:a16="http://schemas.microsoft.com/office/drawing/2014/main" id="{0901F523-49A2-4BE2-875B-93154ADA9E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50" y="240627"/>
            <a:ext cx="4462124" cy="3334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E3F670-EA99-49A0-94CE-C81728183578}"/>
              </a:ext>
            </a:extLst>
          </p:cNvPr>
          <p:cNvSpPr/>
          <p:nvPr/>
        </p:nvSpPr>
        <p:spPr>
          <a:xfrm>
            <a:off x="4260848" y="2474217"/>
            <a:ext cx="3476665" cy="333477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21B3FE-ACF1-4622-86C0-C8C82C2B9963}"/>
              </a:ext>
            </a:extLst>
          </p:cNvPr>
          <p:cNvSpPr/>
          <p:nvPr/>
        </p:nvSpPr>
        <p:spPr>
          <a:xfrm>
            <a:off x="349632" y="2474217"/>
            <a:ext cx="3476665" cy="333477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95D53E-DD62-4C2D-98BD-93074F86DF9D}"/>
              </a:ext>
            </a:extLst>
          </p:cNvPr>
          <p:cNvSpPr/>
          <p:nvPr/>
        </p:nvSpPr>
        <p:spPr>
          <a:xfrm>
            <a:off x="8172064" y="2474217"/>
            <a:ext cx="3476665" cy="333477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38319" y="169965"/>
            <a:ext cx="459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간략한 진행과정 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설계과정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4377795" y="3889862"/>
            <a:ext cx="324276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1600" spc="-150" dirty="0"/>
              <a:t>Simulated Annealing </a:t>
            </a:r>
            <a:r>
              <a:rPr lang="ko-KR" altLang="en-US" sz="1600" spc="-150" dirty="0"/>
              <a:t>을 통해 다양한 모델 풀 생성</a:t>
            </a:r>
            <a:endParaRPr lang="en-US" altLang="ko-KR" sz="1600" spc="-150" dirty="0"/>
          </a:p>
          <a:p>
            <a:pPr marL="285750" indent="-285750" algn="ctr">
              <a:buFontTx/>
              <a:buChar char="-"/>
            </a:pPr>
            <a:endParaRPr lang="en-US" altLang="ko-KR" sz="1600" spc="-150" dirty="0"/>
          </a:p>
          <a:p>
            <a:pPr marL="285750" indent="-285750" algn="ctr">
              <a:buFontTx/>
              <a:buChar char="-"/>
            </a:pPr>
            <a:r>
              <a:rPr lang="ko-KR" altLang="en-US" sz="1600" spc="-150" dirty="0"/>
              <a:t>승률별로 </a:t>
            </a:r>
            <a:r>
              <a:rPr lang="en-US" altLang="ko-KR" sz="1600" spc="-150" dirty="0"/>
              <a:t>Mutual </a:t>
            </a:r>
            <a:r>
              <a:rPr lang="ko-KR" altLang="en-US" sz="1600" spc="-150" dirty="0"/>
              <a:t>학습</a:t>
            </a:r>
            <a:endParaRPr lang="en-US" altLang="ko-KR" sz="1600" spc="-1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8434257" y="3217211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/>
              <a:t>적대봇</a:t>
            </a:r>
            <a:r>
              <a:rPr lang="ko-KR" altLang="en-US" sz="2400" spc="-300" dirty="0"/>
              <a:t> 생성</a:t>
            </a:r>
            <a:r>
              <a:rPr lang="en-US" altLang="ko-KR" sz="2400" spc="-300" dirty="0"/>
              <a:t>, </a:t>
            </a:r>
            <a:r>
              <a:rPr lang="ko-KR" altLang="en-US" sz="2400" spc="-300" dirty="0"/>
              <a:t>자가학습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8053545" y="4012972"/>
            <a:ext cx="35951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1600" spc="-150" dirty="0"/>
              <a:t>Baseline </a:t>
            </a:r>
            <a:r>
              <a:rPr lang="ko-KR" altLang="en-US" sz="1600" spc="-150" dirty="0"/>
              <a:t>도달 후 자가학습</a:t>
            </a:r>
            <a:endParaRPr lang="en-US" altLang="ko-KR" sz="1600" spc="-150" dirty="0"/>
          </a:p>
          <a:p>
            <a:pPr marL="285750" indent="-285750" algn="ctr">
              <a:buFontTx/>
              <a:buChar char="-"/>
            </a:pPr>
            <a:endParaRPr lang="en-US" altLang="ko-KR" sz="1600" spc="-150" dirty="0"/>
          </a:p>
          <a:p>
            <a:pPr marL="285750" indent="-285750" algn="ctr">
              <a:buFontTx/>
              <a:buChar char="-"/>
            </a:pPr>
            <a:r>
              <a:rPr lang="ko-KR" altLang="en-US" sz="1600" spc="-150" dirty="0"/>
              <a:t> </a:t>
            </a:r>
            <a:r>
              <a:rPr lang="en-US" altLang="ko-KR" sz="1600" spc="-150" dirty="0"/>
              <a:t>Rule-Based </a:t>
            </a:r>
            <a:r>
              <a:rPr lang="ko-KR" altLang="en-US" sz="1600" spc="-150" dirty="0"/>
              <a:t>봇 생성 후 대결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35DABD-FB53-4099-B741-C9345A04B20A}"/>
              </a:ext>
            </a:extLst>
          </p:cNvPr>
          <p:cNvSpPr txBox="1"/>
          <p:nvPr/>
        </p:nvSpPr>
        <p:spPr>
          <a:xfrm>
            <a:off x="5321753" y="3217211"/>
            <a:ext cx="135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그룹 학습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BB6C3-275E-4EF7-AA7A-2AD3D54DE90C}"/>
              </a:ext>
            </a:extLst>
          </p:cNvPr>
          <p:cNvSpPr txBox="1"/>
          <p:nvPr/>
        </p:nvSpPr>
        <p:spPr>
          <a:xfrm>
            <a:off x="349630" y="3814917"/>
            <a:ext cx="347666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600" spc="-150" dirty="0" err="1"/>
              <a:t>서로간의</a:t>
            </a:r>
            <a:r>
              <a:rPr lang="ko-KR" altLang="en-US" sz="1600" spc="-150" dirty="0"/>
              <a:t> </a:t>
            </a:r>
            <a:r>
              <a:rPr lang="en-US" altLang="ko-KR" sz="1600" spc="-150" dirty="0"/>
              <a:t>1:1 </a:t>
            </a:r>
            <a:r>
              <a:rPr lang="ko-KR" altLang="en-US" sz="1600" spc="-150" dirty="0"/>
              <a:t>대전</a:t>
            </a:r>
            <a:r>
              <a:rPr lang="en-US" altLang="ko-KR" sz="1600" spc="-150" dirty="0"/>
              <a:t>,  </a:t>
            </a:r>
            <a:r>
              <a:rPr lang="ko-KR" altLang="en-US" sz="1600" spc="-150" dirty="0"/>
              <a:t>유닛 상성 분석</a:t>
            </a:r>
            <a:endParaRPr lang="en-US" altLang="ko-KR" sz="1600" spc="-150" dirty="0"/>
          </a:p>
          <a:p>
            <a:pPr marL="285750" indent="-285750" algn="ctr">
              <a:buFontTx/>
              <a:buChar char="-"/>
            </a:pPr>
            <a:endParaRPr lang="en-US" altLang="ko-KR" sz="1600" spc="-150" dirty="0"/>
          </a:p>
          <a:p>
            <a:pPr marL="285750" indent="-285750" algn="ctr">
              <a:buFontTx/>
              <a:buChar char="-"/>
            </a:pPr>
            <a:r>
              <a:rPr lang="ko-KR" altLang="en-US" sz="1600" spc="-150" dirty="0"/>
              <a:t>최대한 많은 전략 및 대응방안을 구상</a:t>
            </a:r>
            <a:endParaRPr lang="en-US" altLang="ko-KR" sz="1600" spc="-150" dirty="0"/>
          </a:p>
          <a:p>
            <a:pPr marL="285750" indent="-285750" algn="ctr">
              <a:buFontTx/>
              <a:buChar char="-"/>
            </a:pPr>
            <a:endParaRPr lang="en-US" altLang="ko-KR" sz="1600" spc="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4692A-C587-462A-9CC1-EF957A06D5F7}"/>
              </a:ext>
            </a:extLst>
          </p:cNvPr>
          <p:cNvSpPr txBox="1"/>
          <p:nvPr/>
        </p:nvSpPr>
        <p:spPr>
          <a:xfrm>
            <a:off x="817416" y="3198167"/>
            <a:ext cx="240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/>
              <a:t>브레인스토밍</a:t>
            </a:r>
          </a:p>
        </p:txBody>
      </p:sp>
    </p:spTree>
    <p:extLst>
      <p:ext uri="{BB962C8B-B14F-4D97-AF65-F5344CB8AC3E}">
        <p14:creationId xmlns:p14="http://schemas.microsoft.com/office/powerpoint/2010/main" val="377484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38319" y="169965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어려웠던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545861" y="1451278"/>
            <a:ext cx="308789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 spc="-300" dirty="0"/>
              <a:t>부족한 </a:t>
            </a:r>
            <a:r>
              <a:rPr lang="en-US" altLang="ko-KR" sz="2400" spc="-300" dirty="0"/>
              <a:t>SC2 API  </a:t>
            </a:r>
            <a:r>
              <a:rPr lang="ko-KR" altLang="en-US" sz="2400" spc="-300" dirty="0"/>
              <a:t>레퍼런스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603537" y="4945057"/>
            <a:ext cx="56268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 spc="-300" dirty="0"/>
              <a:t>복잡해지는 코드와 파일에  따른 작업 속도 저하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BB6C3-275E-4EF7-AA7A-2AD3D54DE90C}"/>
              </a:ext>
            </a:extLst>
          </p:cNvPr>
          <p:cNvSpPr txBox="1"/>
          <p:nvPr/>
        </p:nvSpPr>
        <p:spPr>
          <a:xfrm>
            <a:off x="603537" y="2089209"/>
            <a:ext cx="856569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pc="-150" dirty="0"/>
              <a:t>Python-SC2 </a:t>
            </a:r>
            <a:r>
              <a:rPr lang="ko-KR" altLang="en-US" sz="1600" spc="-150" dirty="0"/>
              <a:t>및 </a:t>
            </a:r>
            <a:r>
              <a:rPr lang="en-US" altLang="ko-KR" sz="1600" spc="-150" dirty="0"/>
              <a:t>SC2 API </a:t>
            </a:r>
            <a:r>
              <a:rPr lang="ko-KR" altLang="en-US" sz="1600" spc="-150" dirty="0"/>
              <a:t>공식 문서의 설명이 부족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불친절하여 직접 코드를 분석하는 경우가 빈번</a:t>
            </a:r>
            <a:endParaRPr lang="en-US" altLang="ko-KR" sz="1600" spc="-150" dirty="0"/>
          </a:p>
          <a:p>
            <a:pPr marL="285750" indent="-285750">
              <a:buFontTx/>
              <a:buChar char="-"/>
            </a:pPr>
            <a:endParaRPr lang="en-US" altLang="ko-KR" sz="1600" spc="-150" dirty="0"/>
          </a:p>
          <a:p>
            <a:pPr marL="285750" indent="-285750">
              <a:buFontTx/>
              <a:buChar char="-"/>
            </a:pPr>
            <a:r>
              <a:rPr lang="ko-KR" altLang="en-US" sz="1600" spc="-150" dirty="0"/>
              <a:t>직접 경기를 실행하여 이 능력의 </a:t>
            </a:r>
            <a:r>
              <a:rPr lang="en-US" altLang="ko-KR" sz="1600" spc="-150" dirty="0" err="1"/>
              <a:t>AbilityId</a:t>
            </a:r>
            <a:r>
              <a:rPr lang="ko-KR" altLang="en-US" sz="1600" spc="-150" dirty="0"/>
              <a:t>가 </a:t>
            </a:r>
            <a:r>
              <a:rPr lang="ko-KR" altLang="en-US" sz="1600" spc="-150" dirty="0" err="1"/>
              <a:t>어떤건지</a:t>
            </a:r>
            <a:r>
              <a:rPr lang="ko-KR" altLang="en-US" sz="1600" spc="-150" dirty="0"/>
              <a:t> 확인해야했음</a:t>
            </a:r>
            <a:endParaRPr lang="en-US" altLang="ko-KR" sz="1600" spc="-150" dirty="0"/>
          </a:p>
          <a:p>
            <a:pPr marL="285750" indent="-285750">
              <a:buFontTx/>
              <a:buChar char="-"/>
            </a:pPr>
            <a:endParaRPr lang="en-US" altLang="ko-KR" sz="1600" spc="-150" dirty="0"/>
          </a:p>
          <a:p>
            <a:pPr marL="285750" indent="-285750">
              <a:buFontTx/>
              <a:buChar char="-"/>
            </a:pPr>
            <a:endParaRPr lang="en-US" altLang="ko-KR" sz="1600" spc="-1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9F9181-41E2-4369-B915-E4697554703B}"/>
              </a:ext>
            </a:extLst>
          </p:cNvPr>
          <p:cNvSpPr txBox="1"/>
          <p:nvPr/>
        </p:nvSpPr>
        <p:spPr>
          <a:xfrm>
            <a:off x="794020" y="3929349"/>
            <a:ext cx="982708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/>
              <a:t>기존의 강화학습에 대한 지식이 부족하여 예제코드의 </a:t>
            </a:r>
            <a:r>
              <a:rPr lang="en-US" altLang="ko-KR" sz="1600" spc="-150" dirty="0"/>
              <a:t>PPO</a:t>
            </a:r>
            <a:r>
              <a:rPr lang="ko-KR" altLang="en-US" sz="1600" spc="-150" dirty="0"/>
              <a:t>를 이해하는데 까지 매우 많은 시간이 걸림</a:t>
            </a:r>
            <a:endParaRPr lang="en-US" altLang="ko-KR" sz="1600" spc="-150" dirty="0"/>
          </a:p>
          <a:p>
            <a:pPr marL="285750" indent="-285750">
              <a:buFontTx/>
              <a:buChar char="-"/>
            </a:pPr>
            <a:endParaRPr lang="en-US" altLang="ko-KR" sz="1600" spc="-150" dirty="0"/>
          </a:p>
          <a:p>
            <a:pPr marL="285750" indent="-285750">
              <a:buFontTx/>
              <a:buChar char="-"/>
            </a:pPr>
            <a:r>
              <a:rPr lang="ko-KR" altLang="en-US" sz="1600" spc="-150" dirty="0"/>
              <a:t>종강이후 이를 따라가기 위해 추가적으로 </a:t>
            </a:r>
            <a:r>
              <a:rPr lang="ko-KR" altLang="en-US" sz="1600" spc="-150" dirty="0" err="1"/>
              <a:t>공부중</a:t>
            </a:r>
            <a:endParaRPr lang="en-US" altLang="ko-KR" sz="1600" spc="-1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BC5155-2077-4996-AD7C-B31D85D6D00D}"/>
              </a:ext>
            </a:extLst>
          </p:cNvPr>
          <p:cNvSpPr txBox="1"/>
          <p:nvPr/>
        </p:nvSpPr>
        <p:spPr>
          <a:xfrm>
            <a:off x="614271" y="3353252"/>
            <a:ext cx="36022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 spc="-300" dirty="0"/>
              <a:t>학습 부족으로 인한 시간낭비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7E8CC-0D4D-4BDD-97F3-9E8FE2E3BFD1}"/>
              </a:ext>
            </a:extLst>
          </p:cNvPr>
          <p:cNvSpPr txBox="1"/>
          <p:nvPr/>
        </p:nvSpPr>
        <p:spPr>
          <a:xfrm>
            <a:off x="614271" y="5591433"/>
            <a:ext cx="982708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/>
              <a:t>학습을 위한 룰 베이스 코드의 경우 기능들이 계속 추가되면서 코드가 길어지고 중복된 기능 발생 </a:t>
            </a:r>
            <a:endParaRPr lang="en-US" altLang="ko-KR" sz="1600" spc="-150" dirty="0"/>
          </a:p>
          <a:p>
            <a:pPr marL="285750" indent="-285750">
              <a:buFontTx/>
              <a:buChar char="-"/>
            </a:pPr>
            <a:endParaRPr lang="en-US" altLang="ko-KR" sz="1600" spc="-150" dirty="0"/>
          </a:p>
          <a:p>
            <a:pPr marL="285750" indent="-285750">
              <a:buFontTx/>
              <a:buChar char="-"/>
            </a:pPr>
            <a:r>
              <a:rPr lang="ko-KR" altLang="en-US" sz="1600" spc="-150" dirty="0"/>
              <a:t>코드 </a:t>
            </a:r>
            <a:r>
              <a:rPr lang="ko-KR" altLang="en-US" sz="1600" spc="-150" dirty="0" err="1"/>
              <a:t>리펙토링과</a:t>
            </a:r>
            <a:r>
              <a:rPr lang="ko-KR" altLang="en-US" sz="1600" spc="-150" dirty="0"/>
              <a:t> 리소스 정리에 시간을 투자할 필요가 있었음</a:t>
            </a:r>
            <a:endParaRPr lang="en-US" altLang="ko-KR" sz="1600" spc="-150" dirty="0"/>
          </a:p>
        </p:txBody>
      </p:sp>
    </p:spTree>
    <p:extLst>
      <p:ext uri="{BB962C8B-B14F-4D97-AF65-F5344CB8AC3E}">
        <p14:creationId xmlns:p14="http://schemas.microsoft.com/office/powerpoint/2010/main" val="3713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38319" y="16996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질문사항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545861" y="2131217"/>
            <a:ext cx="1050900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pc="-300" dirty="0"/>
              <a:t>최종 모델 마감 시각은 정확히 </a:t>
            </a:r>
            <a:r>
              <a:rPr lang="ko-KR" altLang="en-US" sz="2400" spc="-300" dirty="0" err="1"/>
              <a:t>언제인가요</a:t>
            </a:r>
            <a:r>
              <a:rPr lang="en-US" altLang="ko-KR" sz="2400" spc="-300" dirty="0"/>
              <a:t>?</a:t>
            </a:r>
          </a:p>
          <a:p>
            <a:r>
              <a:rPr lang="en-US" altLang="ko-KR" sz="2400" spc="-300" dirty="0"/>
              <a:t>	-  ex. 18</a:t>
            </a:r>
            <a:r>
              <a:rPr lang="ko-KR" altLang="en-US" sz="2400" spc="-300" dirty="0"/>
              <a:t>일 오전 </a:t>
            </a:r>
            <a:r>
              <a:rPr lang="en-US" altLang="ko-KR" sz="2400" spc="-300" dirty="0"/>
              <a:t>00</a:t>
            </a:r>
            <a:r>
              <a:rPr lang="ko-KR" altLang="en-US" sz="2400" spc="-300" dirty="0"/>
              <a:t>시</a:t>
            </a:r>
            <a:endParaRPr lang="en-US" altLang="ko-KR" sz="2400" spc="-300" dirty="0"/>
          </a:p>
        </p:txBody>
      </p:sp>
    </p:spTree>
    <p:extLst>
      <p:ext uri="{BB962C8B-B14F-4D97-AF65-F5344CB8AC3E}">
        <p14:creationId xmlns:p14="http://schemas.microsoft.com/office/powerpoint/2010/main" val="14903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3841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172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Bold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정현 김</cp:lastModifiedBy>
  <cp:revision>29</cp:revision>
  <dcterms:created xsi:type="dcterms:W3CDTF">2020-12-13T00:02:47Z</dcterms:created>
  <dcterms:modified xsi:type="dcterms:W3CDTF">2022-01-14T08:11:23Z</dcterms:modified>
</cp:coreProperties>
</file>