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78C42-1415-41C3-8F7D-4A91A98D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92BB6C-51E4-4FF3-901C-02D621DDB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021F6-7510-4831-93B4-5436AB53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B50-B81E-407F-88FD-D3AE01DFCF99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F4346-FC98-43F1-B5C9-8EE80459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82818-9D18-4076-9015-602AE2E1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46FB-FA87-47F2-BF49-C250EA71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42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C18DB-8E7B-48DB-915B-4B4AD78E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5FD587-3692-4AF5-AD62-D005D7A57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4AC70-9BBC-4883-A758-495E5092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B50-B81E-407F-88FD-D3AE01DFCF99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5EC5D-3FED-46A3-92ED-6ACB42B6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F0019-2EBE-4D87-8E18-4527A692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46FB-FA87-47F2-BF49-C250EA71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8671A3-2E6F-46BD-AE73-B80FAAE1F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43C148-3E1F-4B5C-9E98-27A005CF0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ED98-0A43-4318-B074-D5A4349E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B50-B81E-407F-88FD-D3AE01DFCF99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919FE-E5F6-401E-BC9A-11AC1800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27DF5-280D-42D6-821E-286F9F05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46FB-FA87-47F2-BF49-C250EA71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9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A0795-41F0-4D81-AE88-D785690B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72F00-AF87-46CA-89A0-7EE647BA0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F3256-564E-4DA3-A079-58D132C7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B50-B81E-407F-88FD-D3AE01DFCF99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CA6ED-4FFF-4192-AB5E-6C08804C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9B3C4-FA54-4E47-A84A-7F23026D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46FB-FA87-47F2-BF49-C250EA71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97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05FEC-5BE9-4C4C-B0E1-9740EF5C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C32F6-67C1-40BD-B5A2-A2068105B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A5EAE-BEF7-49C1-A2AD-EC08BAE9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B50-B81E-407F-88FD-D3AE01DFCF99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5D25E-942C-43B8-9340-8B10466C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42BBF-ECFC-4647-B43D-05F63C7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46FB-FA87-47F2-BF49-C250EA71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6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66AAE-06F5-4E43-A2B8-20A3AC8D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C2891-08D4-444B-8F6D-36B8DFF87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A40A2-CEBC-4356-B420-894414A2F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56887C-D90F-4F87-81BF-A4D2DF77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B50-B81E-407F-88FD-D3AE01DFCF99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74D51-C0BC-419C-83EB-684CA9B7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AAF7B-9638-4194-BC63-0284F66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46FB-FA87-47F2-BF49-C250EA71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79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B10BB-A0D7-4E90-9B20-0EFDE898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8A16CD-6189-4028-9FCC-65D173B9B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19C149-B0EC-4B6C-9C05-70EC61532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2A188F-AC8F-4AC8-B87D-6FCAD8E65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039F0C-E975-4688-B9AE-7F631AEFF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C8EDBC-EC96-4898-BE10-7D19E72C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B50-B81E-407F-88FD-D3AE01DFCF99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40F867-1B0A-452C-B4C5-C60051C9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D38A51-A014-4392-88C1-E02D8E15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46FB-FA87-47F2-BF49-C250EA71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8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F92BB-24EA-47F8-94C2-6CA3F7B6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5121D6-899D-4A14-953D-8E8627EB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B50-B81E-407F-88FD-D3AE01DFCF99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1AA37A-E9F8-4FCE-BD85-096504C8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922629-DBAA-4F15-8775-8EB7FDB0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46FB-FA87-47F2-BF49-C250EA71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9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48CA43-7E35-44E0-B5F4-AE39876F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B50-B81E-407F-88FD-D3AE01DFCF99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379887-AF59-4657-8505-706E4A93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DFD66-049F-406C-9D76-F3EDC99B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46FB-FA87-47F2-BF49-C250EA71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5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EEBBD-27C0-469E-99AA-F4F16699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987FA-CEC2-4CCC-9F98-1929414D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0E4211-4C6C-4C1C-B25F-07EF55D83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9698A-BF09-46B7-9AB0-11FCF33F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B50-B81E-407F-88FD-D3AE01DFCF99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D67B18-00FD-4F4D-A150-CC554048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1919A8-290C-44EB-99CE-001C9116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46FB-FA87-47F2-BF49-C250EA71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1F7A7-E41A-4E39-9997-69BD7922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24FC32-8393-4254-AB33-02BC10AA2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6750DC-C326-4315-91B2-827711C96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4ED5C4-EE16-42B1-8B12-B2B1B421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B50-B81E-407F-88FD-D3AE01DFCF99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84BFC-FC8D-4ABA-AC75-C2FEF6B8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7F077-4199-480A-9462-6DDBC744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46FB-FA87-47F2-BF49-C250EA71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52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5AC135-D97E-4282-8955-7301A8BC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206AAA-4373-46E3-B993-C5E30DE6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B1E40-9697-421B-8A2A-0FC80F54B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0B50-B81E-407F-88FD-D3AE01DFCF99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0B036-9291-4909-B38C-71FAAE8CD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D9471-D87C-448C-B2BB-B66F97AD7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46FB-FA87-47F2-BF49-C250EA71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0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8B0CB0-70A2-4FC0-9B37-D1FEDBF47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CIEN Girl Concent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2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4AE96-6F84-44F7-B32C-57FEDF20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원신</a:t>
            </a:r>
          </a:p>
        </p:txBody>
      </p:sp>
      <p:pic>
        <p:nvPicPr>
          <p:cNvPr id="1026" name="Picture 2" descr="‘역주행’ 원신, 구글플레이 게임 매출 3위 올랐다">
            <a:extLst>
              <a:ext uri="{FF2B5EF4-FFF2-40B4-BE49-F238E27FC236}">
                <a16:creationId xmlns:a16="http://schemas.microsoft.com/office/drawing/2014/main" id="{004FFE54-0E92-45C7-BC59-DDDA1D094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7932576" cy="446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91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19B71-5705-4B49-980A-34EB02BB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원신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EA35A1-BD52-4428-A959-C13F73489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96" y="3429000"/>
            <a:ext cx="3379120" cy="225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4625290-CF33-4D0C-A2AD-DE10F7879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24" y="1080294"/>
            <a:ext cx="6828276" cy="449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0C47377-7826-4C35-B0BD-8BB3AEB25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39" y="2308691"/>
            <a:ext cx="5334001" cy="326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15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4B82F-C79E-49FB-9F6D-D73850B4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612430-F1F2-4FFF-9015-F59A5C10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70947" cy="49520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293747-4010-414D-BC5C-8057F59A1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1036"/>
            <a:ext cx="4257289" cy="495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8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CIEN Girl Concent</vt:lpstr>
      <vt:lpstr>원신</vt:lpstr>
      <vt:lpstr>원신</vt:lpstr>
      <vt:lpstr>세나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Girl Concent</dc:title>
  <dc:creator>정현 김</dc:creator>
  <cp:lastModifiedBy>정현 김</cp:lastModifiedBy>
  <cp:revision>1</cp:revision>
  <dcterms:created xsi:type="dcterms:W3CDTF">2021-12-25T06:06:27Z</dcterms:created>
  <dcterms:modified xsi:type="dcterms:W3CDTF">2021-12-25T06:25:53Z</dcterms:modified>
</cp:coreProperties>
</file>