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7" r:id="rId4"/>
    <p:sldId id="25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92" r:id="rId16"/>
    <p:sldId id="265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91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4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 dirty="0"/>
            <a:t>백준문제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백준문제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Console.Write</a:t>
            </a:r>
            <a:r>
              <a:rPr lang="en-US" altLang="ko-KR" dirty="0"/>
              <a:t>()</a:t>
            </a:r>
            <a:r>
              <a:rPr lang="ko-KR" altLang="en-US" dirty="0"/>
              <a:t>도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8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7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console.writeline?view=netframework-4.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abiro&amp;logNo=130033172758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brickbot&amp;logNo=220508046954&amp;proxyReferer=https%3A%2F%2Fwww.google.com%2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문자 자료형 </a:t>
            </a:r>
            <a:r>
              <a:rPr lang="en-US" altLang="ko-KR" sz="3600"/>
              <a:t>- char</a:t>
            </a:r>
            <a:endParaRPr lang="ko-KR" altLang="en-US" sz="3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문자열 자료형 </a:t>
            </a:r>
            <a:r>
              <a:rPr lang="en-US" altLang="ko-KR" sz="3600" dirty="0"/>
              <a:t>- string</a:t>
            </a:r>
            <a:endParaRPr lang="ko-KR" altLang="en-US" sz="36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 dirty="0" err="1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논리 자료형 </a:t>
            </a:r>
            <a:r>
              <a:rPr lang="en-US" altLang="ko-KR" sz="3600"/>
              <a:t>- bool</a:t>
            </a:r>
            <a:endParaRPr lang="ko-KR" altLang="en-US" sz="36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참과 거짓을 나타내는 자료형이다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bool yes = true; bool no = false; </a:t>
            </a:r>
            <a:r>
              <a:rPr lang="ko-KR" altLang="en-US" sz="2000" dirty="0"/>
              <a:t>와 같은 형태로 사용된다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&lt;bool</a:t>
            </a:r>
            <a:r>
              <a:rPr lang="ko-KR" altLang="en-US" sz="2000" dirty="0"/>
              <a:t>이란 무엇일까</a:t>
            </a:r>
            <a:r>
              <a:rPr lang="en-US" altLang="ko-KR" sz="2000" dirty="0"/>
              <a:t>?&gt; </a:t>
            </a:r>
            <a:r>
              <a:rPr lang="en-US" altLang="ko-KR" sz="2000" dirty="0">
                <a:hlinkClick r:id="rId2"/>
              </a:rPr>
              <a:t>https://ko.wikipedia.org/wiki/%EB%B6%88%EB%A6%AC%EC%96%B8_%EC%9E%90%EB%A3%8C%ED%98%95#C#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- 1</a:t>
            </a:r>
            <a:endParaRPr lang="ko-KR" alt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</a:t>
            </a:r>
            <a:r>
              <a:rPr lang="ko-KR" altLang="en-US" sz="2000" dirty="0" err="1"/>
              <a:t>찾으시오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num1 = 1;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 = 3.2f;</a:t>
            </a:r>
          </a:p>
          <a:p>
            <a:pPr marL="0" indent="0">
              <a:buNone/>
            </a:pPr>
            <a:r>
              <a:rPr lang="en-US" altLang="ko-KR" sz="2000" dirty="0"/>
              <a:t>int num2 = 2.1f;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(num1 + num2 +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Console.WriteLine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수 있는 방법들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</a:t>
            </a:r>
            <a:r>
              <a:rPr lang="en-US" altLang="ko-KR" sz="2000" b="1" dirty="0">
                <a:hlinkClick r:id="rId3"/>
              </a:rPr>
              <a:t>-</a:t>
            </a:r>
            <a:r>
              <a:rPr lang="en-US" altLang="ko-KR" sz="2000" dirty="0">
                <a:hlinkClick r:id="rId3"/>
              </a:rPr>
              <a:t>kr/dotnet/api/system.console.writeline?view=netframework-4.8</a:t>
            </a: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18AEAB-A546-422E-858C-18A37CA5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Console.ReadLine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AA795-E614-46DC-9EF7-164BDD9D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은 </a:t>
            </a:r>
            <a:r>
              <a:rPr lang="en-US" altLang="ko-KR" sz="2000" dirty="0"/>
              <a:t>C#</a:t>
            </a:r>
            <a:r>
              <a:rPr lang="ko-KR" altLang="en-US" sz="2000" dirty="0"/>
              <a:t>에서 입력을 받는 방법 입니다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 방법을 알아봅시다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https://m.blog.naver.com/PostView.nhn?blogId=nabiro&amp;logNo=130033172758&amp;proxyReferer=https:%2F%2Fwww.google.com%2F</a:t>
            </a:r>
            <a:endParaRPr lang="ko-KR" alt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- 2</a:t>
            </a:r>
            <a:endParaRPr lang="ko-KR" alt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모두 </a:t>
            </a:r>
            <a:r>
              <a:rPr lang="ko-KR" altLang="en-US" sz="2000" dirty="0" err="1"/>
              <a:t>고치시오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 a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char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= “</a:t>
            </a:r>
            <a:r>
              <a:rPr lang="ko-KR" altLang="en-US" sz="2000" dirty="0"/>
              <a:t>안녕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string c = ‘</a:t>
            </a:r>
            <a:r>
              <a:rPr lang="ko-KR" altLang="en-US" sz="2000" dirty="0"/>
              <a:t>안녕</a:t>
            </a:r>
            <a:r>
              <a:rPr lang="en-US" altLang="ko-KR" sz="2000" dirty="0"/>
              <a:t>’;</a:t>
            </a:r>
          </a:p>
          <a:p>
            <a:pPr marL="0" indent="0">
              <a:buNone/>
            </a:pP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d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191663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900" dirty="0">
                <a:solidFill>
                  <a:srgbClr val="FFFFFF"/>
                </a:solidFill>
              </a:rPr>
              <a:t>&lt;C#</a:t>
            </a:r>
            <a:r>
              <a:rPr lang="ko-KR" altLang="en-US" sz="1900" dirty="0">
                <a:solidFill>
                  <a:srgbClr val="FFFFFF"/>
                </a:solidFill>
              </a:rPr>
              <a:t>연산자 </a:t>
            </a:r>
            <a:r>
              <a:rPr lang="en-US" altLang="ko-KR" sz="1900" dirty="0">
                <a:solidFill>
                  <a:srgbClr val="FFFFFF"/>
                </a:solidFill>
              </a:rPr>
              <a:t>MS</a:t>
            </a:r>
            <a:r>
              <a:rPr lang="ko-KR" altLang="en-US" sz="1900" dirty="0">
                <a:solidFill>
                  <a:srgbClr val="FFFFFF"/>
                </a:solidFill>
              </a:rPr>
              <a:t>문서</a:t>
            </a:r>
            <a:r>
              <a:rPr lang="en-US" altLang="ko-KR" sz="1900" dirty="0">
                <a:solidFill>
                  <a:srgbClr val="FFFFFF"/>
                </a:solidFill>
              </a:rPr>
              <a:t>&gt;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  <a:hlinkClick r:id="rId3"/>
            </a:endParaRPr>
          </a:p>
          <a:p>
            <a:pPr marL="0" indent="0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4374571" y="5556261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+&lt;</a:t>
            </a:r>
            <a:r>
              <a:rPr lang="ko-KR" altLang="en-US" dirty="0" err="1">
                <a:solidFill>
                  <a:schemeClr val="bg1"/>
                </a:solidFill>
              </a:rPr>
              <a:t>열거형이란</a:t>
            </a:r>
            <a:r>
              <a:rPr lang="en-US" altLang="ko-KR" dirty="0">
                <a:solidFill>
                  <a:schemeClr val="bg1"/>
                </a:solidFill>
              </a:rPr>
              <a:t>?&gt;</a:t>
            </a:r>
            <a:endParaRPr lang="en-US" altLang="ko-KR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https://qzqz.tistory.com/97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05CAE9-10E4-4784-B7F9-2406CC1B3C2D}"/>
              </a:ext>
            </a:extLst>
          </p:cNvPr>
          <p:cNvSpPr/>
          <p:nvPr/>
        </p:nvSpPr>
        <p:spPr>
          <a:xfrm>
            <a:off x="5987143" y="559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논리연산 알아보기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hlinkClick r:id="rId3"/>
              </a:rPr>
              <a:t>https://m.blog.naver.com/PostView.nhn?blogId=brickbot&amp;logNo=220508046954&amp;proxyReferer=https%3A%2F%2Fwww.google.com%2F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47415"/>
              </p:ext>
            </p:extLst>
          </p:nvPr>
        </p:nvGraphicFramePr>
        <p:xfrm>
          <a:off x="513184" y="2272394"/>
          <a:ext cx="11133224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9649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+=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*=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/=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나타내시오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참과 거짓을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비주얼 스튜디오 사용하기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</a:t>
            </a:r>
            <a:r>
              <a:rPr lang="ko-KR" altLang="en-US" sz="2400" dirty="0"/>
              <a:t>과 </a:t>
            </a:r>
            <a:r>
              <a:rPr lang="en-US" altLang="ko-KR" sz="2400" dirty="0"/>
              <a:t>GitHub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992794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chemeClr val="bg1"/>
                </a:solidFill>
              </a:rPr>
              <a:t>Git &amp; GitHub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94" y="1117243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2789853"/>
            <a:ext cx="2779404" cy="155912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백준 그룹 만들기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알려주기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 가능</a:t>
            </a:r>
            <a:r>
              <a:rPr lang="en-US" altLang="ko-KR" sz="1800" dirty="0"/>
              <a:t>!&gt;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84A37-910D-4647-9F72-0F605B34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3325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다음 시간에는</a:t>
            </a:r>
            <a:r>
              <a:rPr lang="en-US" altLang="ko-KR" dirty="0">
                <a:solidFill>
                  <a:schemeClr val="accent1"/>
                </a:solidFill>
              </a:rPr>
              <a:t>…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3AEF7-5B53-4993-97A0-65E9DB5B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분기문</a:t>
            </a:r>
            <a:r>
              <a:rPr lang="ko-KR" altLang="en-US" sz="2400" dirty="0"/>
              <a:t> </a:t>
            </a:r>
            <a:r>
              <a:rPr lang="en-US" altLang="ko-KR" sz="2400" dirty="0"/>
              <a:t>if</a:t>
            </a:r>
            <a:r>
              <a:rPr lang="ko-KR" altLang="en-US" sz="2400" dirty="0"/>
              <a:t> 문과 </a:t>
            </a:r>
            <a:r>
              <a:rPr lang="en-US" altLang="ko-KR" sz="2400" dirty="0"/>
              <a:t>else </a:t>
            </a:r>
            <a:r>
              <a:rPr lang="en-US" altLang="ko-KR" sz="2400" dirty="0" err="1"/>
              <a:t>ifelse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for, while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break, continue,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switch </a:t>
            </a:r>
            <a:r>
              <a:rPr lang="ko-KR" altLang="en-US" sz="2400" dirty="0"/>
              <a:t>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09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프로그래밍이란</a:t>
            </a:r>
            <a:r>
              <a:rPr lang="en-US" altLang="ko-KR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DBC44-0D85-4DDD-B5F0-534DECB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D888-E595-4414-869C-1FB2D99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 숫자가 하나 존재합니다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숫자를 하나 입력 받습니다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0 </a:t>
            </a:r>
            <a:r>
              <a:rPr lang="ko-KR" altLang="en-US" sz="2400" dirty="0"/>
              <a:t>이면 짝수라고 출력합니다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홀수라고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33500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61D30-BF85-4F96-9A9A-BB744F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559E-7368-416E-8299-29E6D48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708844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	   int number;</a:t>
            </a:r>
          </a:p>
          <a:p>
            <a:pPr marL="0" indent="0">
              <a:buNone/>
            </a:pPr>
            <a:r>
              <a:rPr lang="en-US" altLang="ko-KR" sz="2400" dirty="0"/>
              <a:t>            number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짝수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1)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홀수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자료형의 필요성</a:t>
            </a:r>
            <a:br>
              <a:rPr lang="en-US" altLang="ko-KR" sz="3600" dirty="0"/>
            </a:br>
            <a:r>
              <a:rPr lang="ko-KR" altLang="en-US" sz="3600" dirty="0"/>
              <a:t>자료형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마이크로소프트</a:t>
            </a:r>
            <a:r>
              <a:rPr lang="en-US" altLang="ko-KR" sz="2000" dirty="0"/>
              <a:t>&gt;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https://docs.Microsoft.com/ko-kr/dotnet/csharp/language-reference/builtin-types/built-in-types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블로그</a:t>
            </a:r>
            <a:r>
              <a:rPr lang="en-US" altLang="ko-KR" sz="2000" dirty="0"/>
              <a:t>&gt;</a:t>
            </a:r>
            <a:endParaRPr lang="en-US" altLang="ko-KR" sz="2000" dirty="0">
              <a:hlinkClick r:id="rId4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https://hackersstudy.tistory.com/8</a:t>
            </a:r>
            <a:endParaRPr lang="ko-KR" alt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정수 자료형 </a:t>
            </a:r>
            <a:r>
              <a:rPr lang="en-US" altLang="ko-KR" sz="3600"/>
              <a:t>– int</a:t>
            </a:r>
            <a:endParaRPr lang="ko-KR" alt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643467"/>
            <a:ext cx="5878286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실수 자료형 </a:t>
            </a:r>
            <a:r>
              <a:rPr lang="en-US" altLang="ko-KR" sz="3600" dirty="0"/>
              <a:t>– float, double</a:t>
            </a:r>
            <a:endParaRPr lang="ko-KR" altLang="en-US" sz="36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Float</a:t>
            </a:r>
            <a:r>
              <a:rPr lang="ko-KR" altLang="en-US" sz="2000" dirty="0"/>
              <a:t>는 </a:t>
            </a:r>
            <a:r>
              <a:rPr lang="en-US" altLang="ko-KR" sz="2000" dirty="0"/>
              <a:t>Floating point number(</a:t>
            </a:r>
            <a:r>
              <a:rPr lang="ko-KR" altLang="en-US" sz="2000" dirty="0"/>
              <a:t>부동소수점</a:t>
            </a:r>
            <a:r>
              <a:rPr lang="en-US" altLang="ko-KR" sz="2000" dirty="0"/>
              <a:t>)</a:t>
            </a:r>
            <a:r>
              <a:rPr lang="ko-KR" altLang="en-US" sz="2000" dirty="0"/>
              <a:t>의 줄임 표현이다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</a:t>
            </a:r>
            <a:r>
              <a:rPr lang="en-US" altLang="ko-KR" sz="2000" dirty="0"/>
              <a:t>-3.4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 에서 </a:t>
            </a:r>
            <a:r>
              <a:rPr lang="en-US" altLang="ko-KR" sz="2000" dirty="0"/>
              <a:t>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Double</a:t>
            </a:r>
            <a:r>
              <a:rPr lang="ko-KR" altLang="en-US" sz="2000" dirty="0"/>
              <a:t>은 </a:t>
            </a:r>
            <a:r>
              <a:rPr lang="en-US" altLang="ko-KR" sz="2000" dirty="0"/>
              <a:t>double floating point number</a:t>
            </a:r>
            <a:r>
              <a:rPr lang="ko-KR" altLang="en-US" sz="2000" dirty="0"/>
              <a:t>의 준말로 </a:t>
            </a:r>
            <a:r>
              <a:rPr lang="en-US" altLang="ko-KR" sz="2000" dirty="0"/>
              <a:t>float </a:t>
            </a:r>
            <a:r>
              <a:rPr lang="ko-KR" altLang="en-US" sz="2000" dirty="0"/>
              <a:t>보다 수를 저장하는 공간이 </a:t>
            </a:r>
            <a:r>
              <a:rPr lang="en-US" altLang="ko-KR" sz="2000" dirty="0"/>
              <a:t>2</a:t>
            </a:r>
            <a:r>
              <a:rPr lang="ko-KR" altLang="en-US" sz="2000" dirty="0"/>
              <a:t>배 크다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float number = 0;</a:t>
            </a:r>
            <a:r>
              <a:rPr lang="ko-KR" altLang="en-US" sz="2000" dirty="0"/>
              <a:t>과 같은 방식으로 사용된다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1390</Words>
  <Application>Microsoft Office PowerPoint</Application>
  <PresentationFormat>와이드스크린</PresentationFormat>
  <Paragraphs>299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프로그래밍이란?</vt:lpstr>
      <vt:lpstr>프로그래밍이란?</vt:lpstr>
      <vt:lpstr>프로그래밍이란?</vt:lpstr>
      <vt:lpstr>자료형의 필요성 자료형?</vt:lpstr>
      <vt:lpstr>정수 자료형 – int</vt:lpstr>
      <vt:lpstr>실수 자료형 – float, double</vt:lpstr>
      <vt:lpstr>문자 자료형 - char</vt:lpstr>
      <vt:lpstr>문자열 자료형 - string</vt:lpstr>
      <vt:lpstr>논리 자료형 - bool</vt:lpstr>
      <vt:lpstr>연습문제 - 1</vt:lpstr>
      <vt:lpstr>Console.WriteLine()</vt:lpstr>
      <vt:lpstr>Console.ReadLine()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사용하기</vt:lpstr>
      <vt:lpstr>Main() 함수 만들기</vt:lpstr>
      <vt:lpstr>Debug 와 중단점</vt:lpstr>
      <vt:lpstr>Git &amp; GitHub</vt:lpstr>
      <vt:lpstr>백준 그룹 만들기</vt:lpstr>
      <vt:lpstr>과제</vt:lpstr>
      <vt:lpstr>과제</vt:lpstr>
      <vt:lpstr>과제는 구글링이다</vt:lpstr>
      <vt:lpstr>다음 시간에는…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김 정현</dc:creator>
  <cp:lastModifiedBy>정현 김</cp:lastModifiedBy>
  <cp:revision>9</cp:revision>
  <dcterms:created xsi:type="dcterms:W3CDTF">2020-04-10T06:47:17Z</dcterms:created>
  <dcterms:modified xsi:type="dcterms:W3CDTF">2021-01-17T10:34:33Z</dcterms:modified>
</cp:coreProperties>
</file>