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63" r:id="rId12"/>
    <p:sldId id="272" r:id="rId13"/>
    <p:sldId id="264" r:id="rId14"/>
    <p:sldId id="273" r:id="rId15"/>
    <p:sldId id="274" r:id="rId16"/>
    <p:sldId id="275" r:id="rId17"/>
    <p:sldId id="276" r:id="rId18"/>
    <p:sldId id="277" r:id="rId19"/>
    <p:sldId id="265" r:id="rId20"/>
    <p:sldId id="279" r:id="rId21"/>
    <p:sldId id="278" r:id="rId22"/>
    <p:sldId id="266" r:id="rId23"/>
    <p:sldId id="2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986" autoAdjust="0"/>
  </p:normalViewPr>
  <p:slideViewPr>
    <p:cSldViewPr snapToGrid="0">
      <p:cViewPr>
        <p:scale>
          <a:sx n="75" d="100"/>
          <a:sy n="75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808E0-2E9B-4B0B-9253-EA70D55C0B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ED0F549-D3A2-44F3-B2C4-1025D1C8E901}">
      <dgm:prSet/>
      <dgm:spPr/>
      <dgm:t>
        <a:bodyPr/>
        <a:lstStyle/>
        <a:p>
          <a:pPr>
            <a:defRPr cap="all"/>
          </a:pPr>
          <a:r>
            <a:rPr lang="ko-KR"/>
            <a:t>쉬운 난이도</a:t>
          </a:r>
          <a:endParaRPr lang="en-US"/>
        </a:p>
      </dgm:t>
    </dgm:pt>
    <dgm:pt modelId="{12F5D4CB-96F3-49AD-A351-10C17B0FC173}" type="parTrans" cxnId="{5EF63DB3-809C-44C3-84F2-D12CBA98C779}">
      <dgm:prSet/>
      <dgm:spPr/>
      <dgm:t>
        <a:bodyPr/>
        <a:lstStyle/>
        <a:p>
          <a:endParaRPr lang="en-US"/>
        </a:p>
      </dgm:t>
    </dgm:pt>
    <dgm:pt modelId="{9508B7B9-46FC-4574-BE03-A5D0D89243C5}" type="sibTrans" cxnId="{5EF63DB3-809C-44C3-84F2-D12CBA98C779}">
      <dgm:prSet/>
      <dgm:spPr/>
      <dgm:t>
        <a:bodyPr/>
        <a:lstStyle/>
        <a:p>
          <a:endParaRPr lang="en-US"/>
        </a:p>
      </dgm:t>
    </dgm:pt>
    <dgm:pt modelId="{1C032F4D-937A-412E-BDF0-C740F72BF8B7}">
      <dgm:prSet/>
      <dgm:spPr/>
      <dgm:t>
        <a:bodyPr/>
        <a:lstStyle/>
        <a:p>
          <a:pPr>
            <a:defRPr cap="all"/>
          </a:pPr>
          <a:r>
            <a:rPr lang="ko-KR"/>
            <a:t>무료</a:t>
          </a:r>
          <a:endParaRPr lang="en-US"/>
        </a:p>
      </dgm:t>
    </dgm:pt>
    <dgm:pt modelId="{94372566-5C3E-4A99-B106-3EFEB4DEB2F7}" type="parTrans" cxnId="{5B24CB63-B062-4DFD-8594-BACECB9D84DD}">
      <dgm:prSet/>
      <dgm:spPr/>
      <dgm:t>
        <a:bodyPr/>
        <a:lstStyle/>
        <a:p>
          <a:endParaRPr lang="en-US"/>
        </a:p>
      </dgm:t>
    </dgm:pt>
    <dgm:pt modelId="{2944342F-E9E7-4798-8876-3C84097A8C3C}" type="sibTrans" cxnId="{5B24CB63-B062-4DFD-8594-BACECB9D84DD}">
      <dgm:prSet/>
      <dgm:spPr/>
      <dgm:t>
        <a:bodyPr/>
        <a:lstStyle/>
        <a:p>
          <a:endParaRPr lang="en-US"/>
        </a:p>
      </dgm:t>
    </dgm:pt>
    <dgm:pt modelId="{89BA4AF7-F119-4D9C-B0EC-6D261CA19347}">
      <dgm:prSet/>
      <dgm:spPr/>
      <dgm:t>
        <a:bodyPr/>
        <a:lstStyle/>
        <a:p>
          <a:pPr>
            <a:defRPr cap="all"/>
          </a:pPr>
          <a:r>
            <a:rPr lang="ko-KR" dirty="0"/>
            <a:t>멀티 플랫폼</a:t>
          </a:r>
          <a:endParaRPr lang="en-US" dirty="0"/>
        </a:p>
      </dgm:t>
    </dgm:pt>
    <dgm:pt modelId="{04133F6B-4B4C-425A-B7D7-5C4D418FF785}" type="parTrans" cxnId="{E6FCE112-5E04-49D5-AA32-8935393FF6BC}">
      <dgm:prSet/>
      <dgm:spPr/>
      <dgm:t>
        <a:bodyPr/>
        <a:lstStyle/>
        <a:p>
          <a:endParaRPr lang="en-US"/>
        </a:p>
      </dgm:t>
    </dgm:pt>
    <dgm:pt modelId="{8D9167FC-A3E2-453E-AEEE-4143DDF80225}" type="sibTrans" cxnId="{E6FCE112-5E04-49D5-AA32-8935393FF6BC}">
      <dgm:prSet/>
      <dgm:spPr/>
      <dgm:t>
        <a:bodyPr/>
        <a:lstStyle/>
        <a:p>
          <a:endParaRPr lang="en-US"/>
        </a:p>
      </dgm:t>
    </dgm:pt>
    <dgm:pt modelId="{564FFE28-6CEA-419C-8A24-4D9274D91C86}" type="pres">
      <dgm:prSet presAssocID="{DC1808E0-2E9B-4B0B-9253-EA70D55C0BCB}" presName="root" presStyleCnt="0">
        <dgm:presLayoutVars>
          <dgm:dir/>
          <dgm:resizeHandles val="exact"/>
        </dgm:presLayoutVars>
      </dgm:prSet>
      <dgm:spPr/>
    </dgm:pt>
    <dgm:pt modelId="{CA74D8CF-65FD-4A9F-BD18-BD984A5E08FE}" type="pres">
      <dgm:prSet presAssocID="{0ED0F549-D3A2-44F3-B2C4-1025D1C8E901}" presName="compNode" presStyleCnt="0"/>
      <dgm:spPr/>
    </dgm:pt>
    <dgm:pt modelId="{C7F13189-F456-45A2-A298-74583EF2B54F}" type="pres">
      <dgm:prSet presAssocID="{0ED0F549-D3A2-44F3-B2C4-1025D1C8E901}" presName="iconBgRect" presStyleLbl="bgShp" presStyleIdx="0" presStyleCnt="3"/>
      <dgm:spPr/>
    </dgm:pt>
    <dgm:pt modelId="{ABDE930E-0914-4456-8864-7A9B8B487C83}" type="pres">
      <dgm:prSet presAssocID="{0ED0F549-D3A2-44F3-B2C4-1025D1C8E9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45B1DA-5AB2-44F5-9645-37850AB7424D}" type="pres">
      <dgm:prSet presAssocID="{0ED0F549-D3A2-44F3-B2C4-1025D1C8E901}" presName="spaceRect" presStyleCnt="0"/>
      <dgm:spPr/>
    </dgm:pt>
    <dgm:pt modelId="{7BBAEB23-1338-4BC1-9069-A79B808EE0DE}" type="pres">
      <dgm:prSet presAssocID="{0ED0F549-D3A2-44F3-B2C4-1025D1C8E901}" presName="textRect" presStyleLbl="revTx" presStyleIdx="0" presStyleCnt="3">
        <dgm:presLayoutVars>
          <dgm:chMax val="1"/>
          <dgm:chPref val="1"/>
        </dgm:presLayoutVars>
      </dgm:prSet>
      <dgm:spPr/>
    </dgm:pt>
    <dgm:pt modelId="{5A36C857-40B5-4856-A257-FA8AACBCBDB6}" type="pres">
      <dgm:prSet presAssocID="{9508B7B9-46FC-4574-BE03-A5D0D89243C5}" presName="sibTrans" presStyleCnt="0"/>
      <dgm:spPr/>
    </dgm:pt>
    <dgm:pt modelId="{B53BAA32-4863-44D4-B7A8-78D00E0C43EC}" type="pres">
      <dgm:prSet presAssocID="{1C032F4D-937A-412E-BDF0-C740F72BF8B7}" presName="compNode" presStyleCnt="0"/>
      <dgm:spPr/>
    </dgm:pt>
    <dgm:pt modelId="{48EAB2D0-9523-466D-8581-623BCE14AC68}" type="pres">
      <dgm:prSet presAssocID="{1C032F4D-937A-412E-BDF0-C740F72BF8B7}" presName="iconBgRect" presStyleLbl="bgShp" presStyleIdx="1" presStyleCnt="3"/>
      <dgm:spPr/>
    </dgm:pt>
    <dgm:pt modelId="{610C0A82-94A4-4638-94B1-51CB0CECD017}" type="pres">
      <dgm:prSet presAssocID="{1C032F4D-937A-412E-BDF0-C740F72BF8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EA80236-3691-4362-BCA9-23A993A8DB36}" type="pres">
      <dgm:prSet presAssocID="{1C032F4D-937A-412E-BDF0-C740F72BF8B7}" presName="spaceRect" presStyleCnt="0"/>
      <dgm:spPr/>
    </dgm:pt>
    <dgm:pt modelId="{51D1BFAC-9652-488A-B773-31CF4DE1B2AA}" type="pres">
      <dgm:prSet presAssocID="{1C032F4D-937A-412E-BDF0-C740F72BF8B7}" presName="textRect" presStyleLbl="revTx" presStyleIdx="1" presStyleCnt="3">
        <dgm:presLayoutVars>
          <dgm:chMax val="1"/>
          <dgm:chPref val="1"/>
        </dgm:presLayoutVars>
      </dgm:prSet>
      <dgm:spPr/>
    </dgm:pt>
    <dgm:pt modelId="{42BCEE2A-5F4B-4D6E-B0C4-5FC2F0DABD24}" type="pres">
      <dgm:prSet presAssocID="{2944342F-E9E7-4798-8876-3C84097A8C3C}" presName="sibTrans" presStyleCnt="0"/>
      <dgm:spPr/>
    </dgm:pt>
    <dgm:pt modelId="{95234B5B-4A06-4AB1-9A5D-463EDFB0C32F}" type="pres">
      <dgm:prSet presAssocID="{89BA4AF7-F119-4D9C-B0EC-6D261CA19347}" presName="compNode" presStyleCnt="0"/>
      <dgm:spPr/>
    </dgm:pt>
    <dgm:pt modelId="{70589E64-95DD-42A3-80F6-B832F806DD5A}" type="pres">
      <dgm:prSet presAssocID="{89BA4AF7-F119-4D9C-B0EC-6D261CA19347}" presName="iconBgRect" presStyleLbl="bgShp" presStyleIdx="2" presStyleCnt="3"/>
      <dgm:spPr/>
    </dgm:pt>
    <dgm:pt modelId="{2D12F3A7-7474-4E78-8F6E-9545B9930510}" type="pres">
      <dgm:prSet presAssocID="{89BA4AF7-F119-4D9C-B0EC-6D261CA193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73D1BBD-BA18-49A7-AFAC-08069A5BDA1C}" type="pres">
      <dgm:prSet presAssocID="{89BA4AF7-F119-4D9C-B0EC-6D261CA19347}" presName="spaceRect" presStyleCnt="0"/>
      <dgm:spPr/>
    </dgm:pt>
    <dgm:pt modelId="{F5EFE184-75B1-4FB7-A954-C0C512594DA0}" type="pres">
      <dgm:prSet presAssocID="{89BA4AF7-F119-4D9C-B0EC-6D261CA193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FCE112-5E04-49D5-AA32-8935393FF6BC}" srcId="{DC1808E0-2E9B-4B0B-9253-EA70D55C0BCB}" destId="{89BA4AF7-F119-4D9C-B0EC-6D261CA19347}" srcOrd="2" destOrd="0" parTransId="{04133F6B-4B4C-425A-B7D7-5C4D418FF785}" sibTransId="{8D9167FC-A3E2-453E-AEEE-4143DDF80225}"/>
    <dgm:cxn modelId="{5B24CB63-B062-4DFD-8594-BACECB9D84DD}" srcId="{DC1808E0-2E9B-4B0B-9253-EA70D55C0BCB}" destId="{1C032F4D-937A-412E-BDF0-C740F72BF8B7}" srcOrd="1" destOrd="0" parTransId="{94372566-5C3E-4A99-B106-3EFEB4DEB2F7}" sibTransId="{2944342F-E9E7-4798-8876-3C84097A8C3C}"/>
    <dgm:cxn modelId="{F700AA53-B32A-4F73-96E1-868845F46829}" type="presOf" srcId="{1C032F4D-937A-412E-BDF0-C740F72BF8B7}" destId="{51D1BFAC-9652-488A-B773-31CF4DE1B2AA}" srcOrd="0" destOrd="0" presId="urn:microsoft.com/office/officeart/2018/5/layout/IconCircleLabelList"/>
    <dgm:cxn modelId="{86F0AB86-783D-4E2F-A529-2CE5F083EDE9}" type="presOf" srcId="{89BA4AF7-F119-4D9C-B0EC-6D261CA19347}" destId="{F5EFE184-75B1-4FB7-A954-C0C512594DA0}" srcOrd="0" destOrd="0" presId="urn:microsoft.com/office/officeart/2018/5/layout/IconCircleLabelList"/>
    <dgm:cxn modelId="{5EF63DB3-809C-44C3-84F2-D12CBA98C779}" srcId="{DC1808E0-2E9B-4B0B-9253-EA70D55C0BCB}" destId="{0ED0F549-D3A2-44F3-B2C4-1025D1C8E901}" srcOrd="0" destOrd="0" parTransId="{12F5D4CB-96F3-49AD-A351-10C17B0FC173}" sibTransId="{9508B7B9-46FC-4574-BE03-A5D0D89243C5}"/>
    <dgm:cxn modelId="{BD93C4BF-24E4-41DD-BD7A-3CF2F0A0DA65}" type="presOf" srcId="{DC1808E0-2E9B-4B0B-9253-EA70D55C0BCB}" destId="{564FFE28-6CEA-419C-8A24-4D9274D91C86}" srcOrd="0" destOrd="0" presId="urn:microsoft.com/office/officeart/2018/5/layout/IconCircleLabelList"/>
    <dgm:cxn modelId="{D133F5D7-0A53-4C23-BB88-797B1ADB7904}" type="presOf" srcId="{0ED0F549-D3A2-44F3-B2C4-1025D1C8E901}" destId="{7BBAEB23-1338-4BC1-9069-A79B808EE0DE}" srcOrd="0" destOrd="0" presId="urn:microsoft.com/office/officeart/2018/5/layout/IconCircleLabelList"/>
    <dgm:cxn modelId="{38194B44-0D76-4908-99A6-4838B198BFA6}" type="presParOf" srcId="{564FFE28-6CEA-419C-8A24-4D9274D91C86}" destId="{CA74D8CF-65FD-4A9F-BD18-BD984A5E08FE}" srcOrd="0" destOrd="0" presId="urn:microsoft.com/office/officeart/2018/5/layout/IconCircleLabelList"/>
    <dgm:cxn modelId="{CCF7DA77-AF88-4518-964C-AF0B69301C82}" type="presParOf" srcId="{CA74D8CF-65FD-4A9F-BD18-BD984A5E08FE}" destId="{C7F13189-F456-45A2-A298-74583EF2B54F}" srcOrd="0" destOrd="0" presId="urn:microsoft.com/office/officeart/2018/5/layout/IconCircleLabelList"/>
    <dgm:cxn modelId="{67A83B7F-CD6E-4334-9010-5982C625EDC0}" type="presParOf" srcId="{CA74D8CF-65FD-4A9F-BD18-BD984A5E08FE}" destId="{ABDE930E-0914-4456-8864-7A9B8B487C83}" srcOrd="1" destOrd="0" presId="urn:microsoft.com/office/officeart/2018/5/layout/IconCircleLabelList"/>
    <dgm:cxn modelId="{3D39DE32-1B97-4D91-8D0F-94D56E861A51}" type="presParOf" srcId="{CA74D8CF-65FD-4A9F-BD18-BD984A5E08FE}" destId="{5645B1DA-5AB2-44F5-9645-37850AB7424D}" srcOrd="2" destOrd="0" presId="urn:microsoft.com/office/officeart/2018/5/layout/IconCircleLabelList"/>
    <dgm:cxn modelId="{7613DD65-8F97-4907-8AAF-1235C1DC69C8}" type="presParOf" srcId="{CA74D8CF-65FD-4A9F-BD18-BD984A5E08FE}" destId="{7BBAEB23-1338-4BC1-9069-A79B808EE0DE}" srcOrd="3" destOrd="0" presId="urn:microsoft.com/office/officeart/2018/5/layout/IconCircleLabelList"/>
    <dgm:cxn modelId="{2025CEC7-EEE1-44B5-8E34-F04EDAC3A370}" type="presParOf" srcId="{564FFE28-6CEA-419C-8A24-4D9274D91C86}" destId="{5A36C857-40B5-4856-A257-FA8AACBCBDB6}" srcOrd="1" destOrd="0" presId="urn:microsoft.com/office/officeart/2018/5/layout/IconCircleLabelList"/>
    <dgm:cxn modelId="{528420A7-8AD1-498B-9639-0D0C6A2FF4F1}" type="presParOf" srcId="{564FFE28-6CEA-419C-8A24-4D9274D91C86}" destId="{B53BAA32-4863-44D4-B7A8-78D00E0C43EC}" srcOrd="2" destOrd="0" presId="urn:microsoft.com/office/officeart/2018/5/layout/IconCircleLabelList"/>
    <dgm:cxn modelId="{884F76BC-AC13-4B3D-8A2F-78349B73BD69}" type="presParOf" srcId="{B53BAA32-4863-44D4-B7A8-78D00E0C43EC}" destId="{48EAB2D0-9523-466D-8581-623BCE14AC68}" srcOrd="0" destOrd="0" presId="urn:microsoft.com/office/officeart/2018/5/layout/IconCircleLabelList"/>
    <dgm:cxn modelId="{0B2687A7-AB5A-41C0-9397-B0CC90C2E5A2}" type="presParOf" srcId="{B53BAA32-4863-44D4-B7A8-78D00E0C43EC}" destId="{610C0A82-94A4-4638-94B1-51CB0CECD017}" srcOrd="1" destOrd="0" presId="urn:microsoft.com/office/officeart/2018/5/layout/IconCircleLabelList"/>
    <dgm:cxn modelId="{8C7845FB-70D4-4D7C-A1FD-B5F6B4EBEBB3}" type="presParOf" srcId="{B53BAA32-4863-44D4-B7A8-78D00E0C43EC}" destId="{AEA80236-3691-4362-BCA9-23A993A8DB36}" srcOrd="2" destOrd="0" presId="urn:microsoft.com/office/officeart/2018/5/layout/IconCircleLabelList"/>
    <dgm:cxn modelId="{6F2B0849-D114-48CE-8BF2-7BCAC6FD17E3}" type="presParOf" srcId="{B53BAA32-4863-44D4-B7A8-78D00E0C43EC}" destId="{51D1BFAC-9652-488A-B773-31CF4DE1B2AA}" srcOrd="3" destOrd="0" presId="urn:microsoft.com/office/officeart/2018/5/layout/IconCircleLabelList"/>
    <dgm:cxn modelId="{7FBEE429-60FD-488C-96E6-C41A07AD508D}" type="presParOf" srcId="{564FFE28-6CEA-419C-8A24-4D9274D91C86}" destId="{42BCEE2A-5F4B-4D6E-B0C4-5FC2F0DABD24}" srcOrd="3" destOrd="0" presId="urn:microsoft.com/office/officeart/2018/5/layout/IconCircleLabelList"/>
    <dgm:cxn modelId="{9AEEAA39-7B3B-4118-9715-408FA762882A}" type="presParOf" srcId="{564FFE28-6CEA-419C-8A24-4D9274D91C86}" destId="{95234B5B-4A06-4AB1-9A5D-463EDFB0C32F}" srcOrd="4" destOrd="0" presId="urn:microsoft.com/office/officeart/2018/5/layout/IconCircleLabelList"/>
    <dgm:cxn modelId="{6B577C3C-B551-4DE7-8147-6D36EAC48C69}" type="presParOf" srcId="{95234B5B-4A06-4AB1-9A5D-463EDFB0C32F}" destId="{70589E64-95DD-42A3-80F6-B832F806DD5A}" srcOrd="0" destOrd="0" presId="urn:microsoft.com/office/officeart/2018/5/layout/IconCircleLabelList"/>
    <dgm:cxn modelId="{67AF17E5-7BFB-4DC5-8AB6-BA7ADC251293}" type="presParOf" srcId="{95234B5B-4A06-4AB1-9A5D-463EDFB0C32F}" destId="{2D12F3A7-7474-4E78-8F6E-9545B9930510}" srcOrd="1" destOrd="0" presId="urn:microsoft.com/office/officeart/2018/5/layout/IconCircleLabelList"/>
    <dgm:cxn modelId="{4C7E729E-7EC1-4733-A805-13774AD3A25B}" type="presParOf" srcId="{95234B5B-4A06-4AB1-9A5D-463EDFB0C32F}" destId="{473D1BBD-BA18-49A7-AFAC-08069A5BDA1C}" srcOrd="2" destOrd="0" presId="urn:microsoft.com/office/officeart/2018/5/layout/IconCircleLabelList"/>
    <dgm:cxn modelId="{FCCBC744-C50F-479D-9404-9C6F5979DDD5}" type="presParOf" srcId="{95234B5B-4A06-4AB1-9A5D-463EDFB0C32F}" destId="{F5EFE184-75B1-4FB7-A954-C0C512594D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3189-F456-45A2-A298-74583EF2B54F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E930E-0914-4456-8864-7A9B8B487C83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EB23-1338-4BC1-9069-A79B808EE0DE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/>
            <a:t>쉬운 난이도</a:t>
          </a:r>
          <a:endParaRPr lang="en-US" sz="3500" kern="1200"/>
        </a:p>
      </dsp:txBody>
      <dsp:txXfrm>
        <a:off x="75768" y="3053772"/>
        <a:ext cx="3093750" cy="720000"/>
      </dsp:txXfrm>
    </dsp:sp>
    <dsp:sp modelId="{48EAB2D0-9523-466D-8581-623BCE14AC68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C0A82-94A4-4638-94B1-51CB0CECD01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1BFAC-9652-488A-B773-31CF4DE1B2AA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/>
            <a:t>무료</a:t>
          </a:r>
          <a:endParaRPr lang="en-US" sz="3500" kern="1200"/>
        </a:p>
      </dsp:txBody>
      <dsp:txXfrm>
        <a:off x="3710925" y="3053772"/>
        <a:ext cx="3093750" cy="720000"/>
      </dsp:txXfrm>
    </dsp:sp>
    <dsp:sp modelId="{70589E64-95DD-42A3-80F6-B832F806DD5A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2F3A7-7474-4E78-8F6E-9545B9930510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FE184-75B1-4FB7-A954-C0C512594DA0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500" kern="1200" dirty="0"/>
            <a:t>멀티 플랫폼</a:t>
          </a:r>
          <a:endParaRPr lang="en-US" sz="3500" kern="1200" dirty="0"/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0BD2-C01A-4E59-85E4-EB5C64B1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03EE0-6DEC-4FC6-A905-343563C1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2E52-D779-4585-B0A2-69A5E6F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20953-F610-43D9-BFC9-120E925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008DC-05CB-4B30-B519-D7766A16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0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B2D92-A521-44D2-9F51-5F15E4F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E5E13-580F-4CF9-9B31-DF8808F5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6A402-38C6-451B-8429-C809F9EC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039E1-2A3B-4B0F-B616-D9B39F9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E7A89-0847-4673-A78F-8C7BA0EC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6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1B5A2-3327-4565-869D-624558EBD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9D7ED-1573-48E5-AB2B-01746017E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33042-E1EA-4E9A-82FC-A9026DB7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71E00-AFAF-495B-A551-308969B4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DD-70B6-485F-8899-B8EE00F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0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5CF30-B319-4934-AFF7-F382052A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D8F3B-3B8A-4FBC-857A-3F3E6B4D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DA462-715E-46D3-8044-3AA85A01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B6A69-026A-4C34-9554-E158C0B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4FD7-7C28-42F5-9AB5-46F30BAB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6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B4A5-90C3-4795-9491-EAF6B470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B88C4-B5E1-4506-91EE-04A3A984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8977D-E0E2-4DA1-85E2-16DC810B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6FFC3-BBB8-4815-843C-85FB3A1E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78A2E-D4F6-42C5-B096-3C427D1C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BE64F-56B2-4CF0-86C2-9ECB3BF8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E5ADC-793D-4E05-93D8-34D3272A5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0CA17-F015-41C5-9301-EA408A17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8E5D-A029-4A64-8840-21011C5E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8F4A5-2D28-4AB8-AF80-DA9F4672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2681D-4C76-48C2-8913-64937298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7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AB832-42BD-413F-94B3-6188657D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A3452-A805-4E8C-8A4F-785931DB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2F5E4-FDD4-4754-BE88-F80872142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4FAA46-4C42-49F9-B250-BD82A069E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4A365-EC60-4682-A4CB-13228F5D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234B5-29E2-4746-9D4D-04814A2D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A1BBD3-61D8-4B36-84C4-0C180B9E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A1AC1-1352-44B6-B7F4-646DCFF4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7F9A-EA28-41D4-A26C-C00038E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E068-8843-4DDC-B6A7-EC3E23B9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DBAE3-A0AE-4ADE-B6A2-9A416BDA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7FB5ED-94D8-4EBF-A142-5F8E3A69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5FB64-CAFC-4FC1-A61B-2D1E01A2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01EBD-4424-427A-B352-A196160B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7FEE9-0568-4306-85C5-B5EC6A22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B098-3E20-43E7-83FC-4A5261E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2CFE3-2515-434C-8E06-4550D0FA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9D6D2-2EF0-4E81-B1EA-AEE70E9A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FF2F3-7E2D-47E6-AE25-400844F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A823B-2111-4E2F-9CFC-5AD06FC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7F451-2212-474F-9ECC-A2DD833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C2AF-7F70-48B7-85CB-5BA762F5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7633A1-6ABA-4FA1-835D-14139C173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21140-A56D-4AFD-A070-3372A0C2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CAC41-AA0D-4E3B-9516-259383DF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EF99C-61A3-4156-9629-9ECD5705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ED425-481A-4D31-85A3-EDBFCCAB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882FE-BD7E-43B9-A4BC-21E094E3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CD96F-63F7-4279-A8F5-FCC70E57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AE1D-8C25-415E-BE8F-4EC3DFC5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B9D6-E21D-466B-A40C-B3BE4254333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5546-8089-4F29-BD04-51989814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BB4AD-8E49-4011-938D-50A9BD9F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C65CFE-5894-4B9E-86F7-79482953C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5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5EFA7E-7155-4AA5-B9AF-3A17429E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- 1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2247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E7DBE-CC89-4C54-8111-7F6649E0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프리팹</a:t>
            </a:r>
            <a:r>
              <a:rPr lang="en-US" altLang="ko-KR" sz="4000"/>
              <a:t>(Prefab)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C8644-AE5A-4170-BA5A-8083484D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게임오브젝트의 묶음</a:t>
            </a:r>
            <a:r>
              <a:rPr lang="en-US" altLang="ko-KR" sz="2000"/>
              <a:t>, </a:t>
            </a:r>
            <a:r>
              <a:rPr lang="ko-KR" altLang="en-US" sz="2000"/>
              <a:t>템플릿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원본 데이터를 기준으로 작동</a:t>
            </a:r>
            <a:endParaRPr lang="en-US" altLang="ko-KR" sz="2000"/>
          </a:p>
          <a:p>
            <a:r>
              <a:rPr lang="ko-KR" altLang="en-US" sz="2000"/>
              <a:t>고유한 원본 데이터는 따로 관리한다</a:t>
            </a:r>
          </a:p>
        </p:txBody>
      </p:sp>
    </p:spTree>
    <p:extLst>
      <p:ext uri="{BB962C8B-B14F-4D97-AF65-F5344CB8AC3E}">
        <p14:creationId xmlns:p14="http://schemas.microsoft.com/office/powerpoint/2010/main" val="13056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7AECA4-247C-4530-8661-A5FFA5FB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레이아웃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0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E2CA7-A31E-46D9-A1B7-15AB9EF6B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4DA8B-83C6-4E98-897D-623F36B88F03}"/>
              </a:ext>
            </a:extLst>
          </p:cNvPr>
          <p:cNvSpPr txBox="1"/>
          <p:nvPr/>
        </p:nvSpPr>
        <p:spPr>
          <a:xfrm>
            <a:off x="5295826" y="4498848"/>
            <a:ext cx="6061022" cy="15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가끔 </a:t>
            </a:r>
            <a:r>
              <a:rPr lang="ko-KR" altLang="en-US"/>
              <a:t>초기화되서</a:t>
            </a:r>
            <a:r>
              <a:rPr lang="en-US" altLang="ko-KR" dirty="0"/>
              <a:t> </a:t>
            </a:r>
            <a:r>
              <a:rPr lang="ko-KR" altLang="en-US" dirty="0"/>
              <a:t>저장해두면 편하다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Defult</a:t>
            </a:r>
            <a:r>
              <a:rPr lang="en-US" altLang="ko-KR" dirty="0"/>
              <a:t> </a:t>
            </a:r>
            <a:r>
              <a:rPr lang="ko-KR" altLang="en-US" dirty="0"/>
              <a:t>값으로 항상 변경할 수 있다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마우스로 끌어서 마음대로 편집할 수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1068-DA49-484F-88AC-9D1BC45AD28B}"/>
              </a:ext>
            </a:extLst>
          </p:cNvPr>
          <p:cNvSpPr txBox="1"/>
          <p:nvPr/>
        </p:nvSpPr>
        <p:spPr>
          <a:xfrm>
            <a:off x="10559679" y="649654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우측 상단에 </a:t>
            </a:r>
            <a:r>
              <a:rPr lang="en-US" altLang="ko-KR" dirty="0"/>
              <a:t>Layout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970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42E407-BD3A-4F6F-AD3C-B8F7CB3A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여러 가지 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97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8790D-CA5E-4849-B337-14DB209F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씬 뷰</a:t>
            </a:r>
            <a:r>
              <a:rPr lang="en-US" altLang="ko-KR" sz="4000"/>
              <a:t>(Scene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전자기기, 검은색, 주차장, 앉아있는이(가) 표시된 사진&#10;&#10;자동 생성된 설명">
            <a:extLst>
              <a:ext uri="{FF2B5EF4-FFF2-40B4-BE49-F238E27FC236}">
                <a16:creationId xmlns:a16="http://schemas.microsoft.com/office/drawing/2014/main" id="{9650108F-1599-43D6-AAC0-851E78767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285F0-01B8-4DD8-8FBB-E23B56CD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/>
              <a:t>자유롭게 오브젝트를 편집할 수 있는 곳</a:t>
            </a:r>
            <a:endParaRPr lang="en-US" altLang="ko-KR" sz="1800"/>
          </a:p>
          <a:p>
            <a:r>
              <a:rPr lang="ko-KR" altLang="en-US" sz="1800"/>
              <a:t>카메라부터 광원까지 모두 조정할 수 있다 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58A25DF3-82FA-411C-A576-D947F00E08EA}"/>
              </a:ext>
            </a:extLst>
          </p:cNvPr>
          <p:cNvSpPr/>
          <p:nvPr/>
        </p:nvSpPr>
        <p:spPr>
          <a:xfrm>
            <a:off x="1389647" y="2437130"/>
            <a:ext cx="736600" cy="2463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6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BE70C3-8F97-45F8-8246-2D43408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게임 뷰 </a:t>
            </a:r>
            <a:r>
              <a:rPr lang="en-US" altLang="ko-KR" sz="4000" dirty="0"/>
              <a:t>(Game View)</a:t>
            </a:r>
            <a:endParaRPr lang="ko-KR" alt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유니티 씬 화면&#10;게임으로 전환 할 수 있다">
            <a:extLst>
              <a:ext uri="{FF2B5EF4-FFF2-40B4-BE49-F238E27FC236}">
                <a16:creationId xmlns:a16="http://schemas.microsoft.com/office/drawing/2014/main" id="{4CC656C3-8DE3-47E9-8EFF-CD052C6DFA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2AE3F-ED9B-4175-91D9-BB4BFF72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/>
              <a:t>씬 뷰를 촬영한 카메라 화면이 나오는 곳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입력을 받는 뷰 </a:t>
            </a:r>
            <a:r>
              <a:rPr lang="en-US" altLang="ko-KR" sz="1800"/>
              <a:t>(</a:t>
            </a:r>
            <a:r>
              <a:rPr lang="ko-KR" altLang="en-US" sz="1800"/>
              <a:t>클릭을 할 수 있는 곳</a:t>
            </a:r>
            <a:r>
              <a:rPr lang="en-US" altLang="ko-KR" sz="1800"/>
              <a:t>)</a:t>
            </a:r>
          </a:p>
          <a:p>
            <a:pPr lvl="1"/>
            <a:r>
              <a:rPr lang="ko-KR" altLang="en-US" sz="1800"/>
              <a:t>내가 만든 게임이 작동하는지 확인할 수 있다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r>
              <a:rPr lang="ko-KR" altLang="en-US" sz="1800"/>
              <a:t>내가 원하는 화면이 나왔는지 확인 할 수 있다</a:t>
            </a:r>
            <a:endParaRPr lang="en-US" altLang="ko-KR" sz="1800"/>
          </a:p>
          <a:p>
            <a:pPr lvl="1"/>
            <a:r>
              <a:rPr lang="ko-KR" altLang="en-US" sz="1800"/>
              <a:t>실제 게임 모습 확인 가능</a:t>
            </a:r>
            <a:endParaRPr lang="en-US" altLang="ko-KR" sz="1800"/>
          </a:p>
          <a:p>
            <a:pPr lvl="1"/>
            <a:endParaRPr lang="en-US" altLang="ko-KR" sz="1800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9BFD3C46-8C8E-46E7-B6EA-09846F5CE8ED}"/>
              </a:ext>
            </a:extLst>
          </p:cNvPr>
          <p:cNvSpPr/>
          <p:nvPr/>
        </p:nvSpPr>
        <p:spPr>
          <a:xfrm>
            <a:off x="1821447" y="2437130"/>
            <a:ext cx="736600" cy="2463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57C696-181F-4001-B71E-2B53390E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계층 뷰 </a:t>
            </a:r>
            <a:r>
              <a:rPr lang="en-US" altLang="ko-KR" sz="4000"/>
              <a:t>(Hierarchy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87D168-7964-4B4E-B8FF-42E6C492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3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1ECB6-BC49-4945-ACED-80C05C9F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/>
              <a:t>씬뷰에 있는 오브젝트들의 목록을 표시하는 뷰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게임을 만들면 오브젝트가 많이 필요하다</a:t>
            </a:r>
            <a:endParaRPr lang="en-US" altLang="ko-KR" sz="1800"/>
          </a:p>
          <a:p>
            <a:pPr lvl="1"/>
            <a:r>
              <a:rPr lang="ko-KR" altLang="en-US" sz="1800"/>
              <a:t>따라서 이것을 관리하기 위한 뷰가 필요하다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16660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DDBA47-FD96-46C7-A375-C07635FB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프로젝트 뷰 </a:t>
            </a:r>
            <a:r>
              <a:rPr lang="en-US" altLang="ko-KR" sz="4000"/>
              <a:t>(Project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65CA94D-E822-4FC4-ACCF-A53E9C2EA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12" r="-1" b="2342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52ED9-22B9-4BCA-8889-6FC2B2B3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창고에 해당하는 뷰</a:t>
            </a:r>
            <a:endParaRPr lang="en-US" altLang="ko-KR" sz="1800" dirty="0"/>
          </a:p>
          <a:p>
            <a:r>
              <a:rPr lang="ko-KR" altLang="en-US" sz="1800" dirty="0"/>
              <a:t>게임을 구성하는 오브젝트들을 파일로 관리할 수 있다</a:t>
            </a:r>
            <a:endParaRPr lang="en-US" altLang="ko-KR" sz="1800" dirty="0"/>
          </a:p>
          <a:p>
            <a:r>
              <a:rPr lang="ko-KR" altLang="en-US" sz="1800" dirty="0"/>
              <a:t>하드 디스크와 연결 되어있다</a:t>
            </a:r>
            <a:endParaRPr lang="en-US" altLang="ko-KR" sz="1800" dirty="0"/>
          </a:p>
          <a:p>
            <a:pPr lvl="1"/>
            <a:r>
              <a:rPr lang="ko-KR" altLang="en-US" sz="1800" dirty="0"/>
              <a:t>이곳을 통해서 파일을 추가할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41074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4C6C0F-163B-4BD8-B6E4-1A571A4D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인스펙터 뷰</a:t>
            </a:r>
            <a:r>
              <a:rPr lang="en-US" altLang="ko-KR" sz="4000"/>
              <a:t>(Inspector View)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DEA48-1D2C-4E8B-A26D-7FECB0743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3" b="35428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495BF-653D-4F39-B5DB-CA4547D4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4311155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오브젝트의 설정을 바꾸는 편집용 뷰</a:t>
            </a:r>
            <a:endParaRPr lang="en-US" altLang="ko-KR" sz="1800" dirty="0"/>
          </a:p>
          <a:p>
            <a:pPr lvl="1"/>
            <a:r>
              <a:rPr lang="ko-KR" altLang="en-US" sz="1800" dirty="0"/>
              <a:t>선택한 오브젝트의 내용을 보면서 편집할 수 있다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위치를 원점으로 두고 싶다</a:t>
            </a:r>
            <a:r>
              <a:rPr lang="en-US" altLang="ko-KR" sz="1800" dirty="0"/>
              <a:t> Transform </a:t>
            </a:r>
            <a:r>
              <a:rPr lang="ko-KR" altLang="en-US" sz="1800" dirty="0"/>
              <a:t>에서 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코드 수정 없이 </a:t>
            </a:r>
            <a:r>
              <a:rPr lang="ko-KR" altLang="en-US" sz="1800" dirty="0" err="1"/>
              <a:t>인스펙터뷰에서</a:t>
            </a:r>
            <a:r>
              <a:rPr lang="ko-KR" altLang="en-US" sz="1800" dirty="0"/>
              <a:t> 값을 수정할 수 있다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9327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76DC2-3BC5-4175-BC46-3F52145F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조작법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96197-9D37-4349-A4B7-14CA80FC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B24D8-5CA4-431E-B40A-9D22CAC0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유니티 특징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유니티 실행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유니티 기본 용어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레이아웃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뷰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조작법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카메라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빈 게임 오브젝트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기본 오브젝트들</a:t>
            </a:r>
            <a:endParaRPr lang="en-US" altLang="ko-KR" sz="2000" dirty="0"/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000" dirty="0"/>
              <a:t>입력 처리 </a:t>
            </a:r>
            <a:r>
              <a:rPr lang="en-US" altLang="ko-KR" sz="2000" dirty="0"/>
              <a:t>-1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0CFC10C-A71B-440C-A196-334F39F1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69" y="1714668"/>
            <a:ext cx="3428663" cy="3428663"/>
          </a:xfrm>
          <a:prstGeom prst="rect">
            <a:avLst/>
          </a:prstGeom>
        </p:spPr>
      </p:pic>
      <p:grpSp>
        <p:nvGrpSpPr>
          <p:cNvPr id="29" name="Group 24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24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6E774C-16DD-4EA6-8D33-1689EB99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유니티 씬 이동법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A0CAA-85FC-40CF-936D-976F0F67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200"/>
              <a:t>우측 마우스 누르면서 </a:t>
            </a:r>
            <a:r>
              <a:rPr lang="en-US" altLang="ko-KR" sz="2200"/>
              <a:t>WASD + QE</a:t>
            </a:r>
          </a:p>
          <a:p>
            <a:pPr marL="0" indent="0">
              <a:buNone/>
            </a:pPr>
            <a:r>
              <a:rPr lang="en-US" altLang="ko-KR" sz="2200"/>
              <a:t>(Shift</a:t>
            </a:r>
            <a:r>
              <a:rPr lang="ko-KR" altLang="en-US" sz="2200"/>
              <a:t> 이동속도 증가</a:t>
            </a:r>
            <a:r>
              <a:rPr lang="en-US" altLang="ko-KR" sz="2200"/>
              <a:t>)</a:t>
            </a:r>
          </a:p>
          <a:p>
            <a:pPr marL="514350" indent="-514350">
              <a:buAutoNum type="arabicPeriod" startAt="2"/>
            </a:pPr>
            <a:r>
              <a:rPr lang="ko-KR" altLang="en-US" sz="2200"/>
              <a:t>우측 마우스 누르고 화면 끌기</a:t>
            </a:r>
            <a:endParaRPr lang="en-US" altLang="ko-KR" sz="2200"/>
          </a:p>
          <a:p>
            <a:pPr marL="514350" indent="-514350">
              <a:buAutoNum type="arabicPeriod" startAt="2"/>
            </a:pPr>
            <a:r>
              <a:rPr lang="ko-KR" altLang="en-US" sz="2200"/>
              <a:t>물체 클릭 후 </a:t>
            </a:r>
            <a:r>
              <a:rPr lang="en-US" altLang="ko-KR" sz="2200"/>
              <a:t>F</a:t>
            </a:r>
            <a:r>
              <a:rPr lang="ko-KR" altLang="en-US" sz="2200"/>
              <a:t>키 물체로 이동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54024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E537-6BD0-4627-9B51-EC846B43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CA49B-5712-4A46-811E-0D8CC50A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3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B183C-BCF1-4B79-BE52-34FE57F4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0D84F-992B-4BCF-B0D7-9AA65FDA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9A323-304F-447F-A893-B5390F84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6021C-8617-4247-BCA8-2E79F976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벽돌 부수기 게임의 바 만들기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79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5AE8F-611A-4DD7-B053-F656AA14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유니티의 특징</a:t>
            </a:r>
            <a:endParaRPr lang="ko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CC1CF7E-2DCE-4C0B-909A-7159879D4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6922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0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A7B3EC-985A-4DD2-8195-8DE0CF5DA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60EA4-D912-4436-9E28-516B8264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>
                <a:solidFill>
                  <a:srgbClr val="FFFFFF"/>
                </a:solidFill>
              </a:rPr>
              <a:t>유니티 실행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02A880-6856-4185-AC84-E90DCBBF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6674" y="2252951"/>
            <a:ext cx="2218670" cy="232964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FF99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44D669-14A2-4B52-92BC-85D38E97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88" r="-2" b="-2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789A38-95E7-417B-B00D-02D2A0E8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새로 생성</a:t>
            </a:r>
            <a:b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클릭</a:t>
            </a:r>
            <a:endParaRPr lang="en-US" altLang="ko-KR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267F8B-7CFA-4720-96CD-2315C87E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72" y="1033669"/>
            <a:ext cx="7780308" cy="482379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90EC583-41D4-4765-AB4B-EB10F534B8AE}"/>
              </a:ext>
            </a:extLst>
          </p:cNvPr>
          <p:cNvSpPr/>
          <p:nvPr/>
        </p:nvSpPr>
        <p:spPr>
          <a:xfrm>
            <a:off x="10535478" y="1815548"/>
            <a:ext cx="1298713" cy="821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9FCEF1-AAB8-4CD3-BE6A-7FBAFE5A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유니티 기본 용어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62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1FB45A-4205-4DF8-B87D-2E71D4D3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에셋</a:t>
            </a:r>
            <a:r>
              <a:rPr lang="en-US" altLang="ko-KR" sz="4000"/>
              <a:t>(Asset)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20B35B6-B508-4E03-9886-ECCA9D84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/>
              <a:t>게임 만들 때 사용하는 모든 자원</a:t>
            </a:r>
            <a:endParaRPr lang="en-US" altLang="ko-KR" sz="2000"/>
          </a:p>
          <a:p>
            <a:r>
              <a:rPr lang="en-US" altLang="ko-KR" sz="2000"/>
              <a:t>2D 3D </a:t>
            </a:r>
            <a:r>
              <a:rPr lang="ko-KR" altLang="en-US" sz="2000"/>
              <a:t>모델</a:t>
            </a:r>
            <a:endParaRPr lang="en-US" altLang="ko-KR" sz="2000"/>
          </a:p>
          <a:p>
            <a:r>
              <a:rPr lang="ko-KR" altLang="en-US" sz="2000"/>
              <a:t>텍스처</a:t>
            </a:r>
            <a:endParaRPr lang="en-US" altLang="ko-KR" sz="2000"/>
          </a:p>
          <a:p>
            <a:r>
              <a:rPr lang="ko-KR" altLang="en-US" sz="2000"/>
              <a:t>코드</a:t>
            </a:r>
            <a:endParaRPr lang="en-US" altLang="ko-KR" sz="2000"/>
          </a:p>
          <a:p>
            <a:r>
              <a:rPr lang="ko-KR" altLang="en-US" sz="2000"/>
              <a:t>음악</a:t>
            </a:r>
            <a:endParaRPr lang="en-US" altLang="ko-KR" sz="2000"/>
          </a:p>
          <a:p>
            <a:r>
              <a:rPr lang="en-US" altLang="ko-KR" sz="2000"/>
              <a:t>UI </a:t>
            </a:r>
            <a:r>
              <a:rPr lang="ko-KR" altLang="en-US" sz="2000"/>
              <a:t>등등</a:t>
            </a:r>
            <a:r>
              <a:rPr lang="en-US" altLang="ko-KR" sz="2000"/>
              <a:t>…</a:t>
            </a:r>
          </a:p>
          <a:p>
            <a:pPr marL="0" indent="0"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47636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77F4-BDA2-4522-A118-E6B80CB0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게임 오브젝트</a:t>
            </a:r>
            <a:r>
              <a:rPr lang="en-US" altLang="ko-KR" sz="4000"/>
              <a:t>(GameObject)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B323-E526-4F00-9FB5-44CB547C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/>
              <a:t>유니티 안에 존재하는 최소 단위</a:t>
            </a:r>
            <a:endParaRPr lang="en-US" altLang="ko-KR" sz="2000"/>
          </a:p>
          <a:p>
            <a:r>
              <a:rPr lang="ko-KR" altLang="en-US" sz="2000"/>
              <a:t>항상 </a:t>
            </a:r>
            <a:r>
              <a:rPr lang="en-US" altLang="ko-KR" sz="2000"/>
              <a:t>Transform</a:t>
            </a:r>
            <a:r>
              <a:rPr lang="ko-KR" altLang="en-US" sz="2000"/>
              <a:t>이라는 위치 값을 가진다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에셋의 기능을 처리하기 위한 객체</a:t>
            </a:r>
            <a:endParaRPr lang="en-US" altLang="ko-KR" sz="2000"/>
          </a:p>
          <a:p>
            <a:pPr lvl="1"/>
            <a:r>
              <a:rPr lang="ko-KR" altLang="en-US" sz="2000"/>
              <a:t>기능들의 컨테이너 역할을 함</a:t>
            </a:r>
          </a:p>
        </p:txBody>
      </p:sp>
    </p:spTree>
    <p:extLst>
      <p:ext uri="{BB962C8B-B14F-4D97-AF65-F5344CB8AC3E}">
        <p14:creationId xmlns:p14="http://schemas.microsoft.com/office/powerpoint/2010/main" val="326348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10CB1C-8AF4-48D5-B4EC-4FCA08DB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컴포넌트</a:t>
            </a:r>
            <a:r>
              <a:rPr lang="en-US" altLang="ko-KR" sz="4000"/>
              <a:t>(Component)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76908-65E3-43A5-B956-963FD11D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기능을 나타낸다</a:t>
            </a:r>
            <a:endParaRPr lang="en-US" altLang="ko-KR" sz="2000"/>
          </a:p>
          <a:p>
            <a:r>
              <a:rPr lang="ko-KR" altLang="en-US" sz="2000"/>
              <a:t>컴포넌트 </a:t>
            </a:r>
            <a:r>
              <a:rPr lang="en-US" altLang="ko-KR" sz="2000"/>
              <a:t>= </a:t>
            </a:r>
            <a:r>
              <a:rPr lang="ko-KR" altLang="en-US" sz="2000"/>
              <a:t>기능 </a:t>
            </a:r>
            <a:r>
              <a:rPr lang="en-US" altLang="ko-KR" sz="2000"/>
              <a:t>= </a:t>
            </a:r>
            <a:r>
              <a:rPr lang="ko-KR" altLang="en-US" sz="2000"/>
              <a:t>스크립트 </a:t>
            </a:r>
            <a:r>
              <a:rPr lang="en-US" altLang="ko-KR" sz="2000"/>
              <a:t>= </a:t>
            </a:r>
            <a:r>
              <a:rPr lang="ko-KR" altLang="en-US" sz="2000"/>
              <a:t>클래스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유니티가 만들어 놓은 기능</a:t>
            </a:r>
            <a:r>
              <a:rPr lang="en-US" altLang="ko-KR" sz="2000"/>
              <a:t>: </a:t>
            </a:r>
            <a:r>
              <a:rPr lang="ko-KR" altLang="en-US" sz="2000"/>
              <a:t>컴포넌트</a:t>
            </a:r>
            <a:endParaRPr lang="en-US" altLang="ko-KR" sz="2000"/>
          </a:p>
          <a:p>
            <a:r>
              <a:rPr lang="ko-KR" altLang="en-US" sz="2000"/>
              <a:t>우리가 코딩하는 기능</a:t>
            </a:r>
            <a:r>
              <a:rPr lang="en-US" altLang="ko-KR" sz="2000"/>
              <a:t>: </a:t>
            </a:r>
            <a:r>
              <a:rPr lang="ko-KR" altLang="en-US" sz="2000"/>
              <a:t>스크립트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게임 오브젝트에 부착한다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5417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와이드스크린</PresentationFormat>
  <Paragraphs>90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Gill Sans MT</vt:lpstr>
      <vt:lpstr>Office 테마</vt:lpstr>
      <vt:lpstr>c# 스터디 5주차</vt:lpstr>
      <vt:lpstr>목차</vt:lpstr>
      <vt:lpstr>유니티의 특징</vt:lpstr>
      <vt:lpstr>유니티 실행</vt:lpstr>
      <vt:lpstr>새로 생성 클릭</vt:lpstr>
      <vt:lpstr>유니티 기본 용어</vt:lpstr>
      <vt:lpstr>에셋(Asset)</vt:lpstr>
      <vt:lpstr>게임 오브젝트(GameObject)</vt:lpstr>
      <vt:lpstr>컴포넌트(Component)</vt:lpstr>
      <vt:lpstr>프리팹(Prefab)</vt:lpstr>
      <vt:lpstr>레이아웃</vt:lpstr>
      <vt:lpstr>PowerPoint 프레젠테이션</vt:lpstr>
      <vt:lpstr>여러 가지 뷰</vt:lpstr>
      <vt:lpstr>씬 뷰(Scene View)</vt:lpstr>
      <vt:lpstr>게임 뷰 (Game View)</vt:lpstr>
      <vt:lpstr>계층 뷰 (Hierarchy View)</vt:lpstr>
      <vt:lpstr>프로젝트 뷰 (Project View)</vt:lpstr>
      <vt:lpstr>인스펙터 뷰(Inspector View)</vt:lpstr>
      <vt:lpstr>조작법</vt:lpstr>
      <vt:lpstr>유니티 씬 이동법</vt:lpstr>
      <vt:lpstr>PowerPoint 프레젠테이션</vt:lpstr>
      <vt:lpstr>카메라</vt:lpstr>
      <vt:lpstr>실습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5주차</dc:title>
  <dc:creator>정현 김</dc:creator>
  <cp:lastModifiedBy>정현 김</cp:lastModifiedBy>
  <cp:revision>1</cp:revision>
  <dcterms:created xsi:type="dcterms:W3CDTF">2020-05-19T16:09:19Z</dcterms:created>
  <dcterms:modified xsi:type="dcterms:W3CDTF">2020-05-19T16:10:29Z</dcterms:modified>
</cp:coreProperties>
</file>