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5" r:id="rId4"/>
    <p:sldId id="274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8" r:id="rId25"/>
    <p:sldId id="299" r:id="rId26"/>
    <p:sldId id="301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DF8D-A8FE-4693-9747-C31909096F6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C7278-A454-440C-899D-A8A6CDDB6403}">
      <dgm:prSet/>
      <dgm:spPr/>
      <dgm:t>
        <a:bodyPr/>
        <a:lstStyle/>
        <a:p>
          <a:r>
            <a:rPr lang="en-US" dirty="0"/>
            <a:t>&lt;</a:t>
          </a:r>
          <a:r>
            <a:rPr lang="ko-KR" dirty="0" err="1"/>
            <a:t>반복문</a:t>
          </a:r>
          <a:r>
            <a:rPr lang="en-US" dirty="0"/>
            <a:t>&gt;</a:t>
          </a:r>
          <a:r>
            <a:rPr lang="ko-KR" dirty="0"/>
            <a:t>을 이용한 </a:t>
          </a:r>
          <a:r>
            <a:rPr lang="ko-KR" dirty="0" err="1"/>
            <a:t>별찍기</a:t>
          </a:r>
          <a:r>
            <a:rPr lang="en-US" dirty="0"/>
            <a:t> </a:t>
          </a:r>
          <a:r>
            <a:rPr lang="ko-KR" dirty="0"/>
            <a:t>문제</a:t>
          </a:r>
          <a:endParaRPr lang="en-US" dirty="0"/>
        </a:p>
      </dgm:t>
    </dgm:pt>
    <dgm:pt modelId="{932F9DC8-E317-48E2-9334-5ACF67BC4FAC}" type="parTrans" cxnId="{407721A7-070A-4E04-B885-10813EB6815E}">
      <dgm:prSet/>
      <dgm:spPr/>
      <dgm:t>
        <a:bodyPr/>
        <a:lstStyle/>
        <a:p>
          <a:endParaRPr lang="en-US"/>
        </a:p>
      </dgm:t>
    </dgm:pt>
    <dgm:pt modelId="{8B1C6E21-2A75-46B6-8EC4-B1D216E77C8C}" type="sibTrans" cxnId="{407721A7-070A-4E04-B885-10813EB6815E}">
      <dgm:prSet/>
      <dgm:spPr/>
      <dgm:t>
        <a:bodyPr/>
        <a:lstStyle/>
        <a:p>
          <a:endParaRPr lang="en-US"/>
        </a:p>
      </dgm:t>
    </dgm:pt>
    <dgm:pt modelId="{C48A9428-7874-4F0B-B460-9F362747452E}">
      <dgm:prSet/>
      <dgm:spPr/>
      <dgm:t>
        <a:bodyPr/>
        <a:lstStyle/>
        <a:p>
          <a:r>
            <a:rPr lang="ko-KR" dirty="0"/>
            <a:t>이스케이프 </a:t>
          </a:r>
          <a:r>
            <a:rPr lang="ko-KR" altLang="en-US" dirty="0"/>
            <a:t>시퀀스</a:t>
          </a:r>
          <a:r>
            <a:rPr lang="ko-KR" dirty="0"/>
            <a:t> 알아보기</a:t>
          </a:r>
          <a:endParaRPr lang="en-US" dirty="0"/>
        </a:p>
      </dgm:t>
    </dgm:pt>
    <dgm:pt modelId="{B04E32C6-FFE8-4529-81EC-9ABEA7A9C274}" type="parTrans" cxnId="{70971947-B7E2-4F74-B92A-D5A055956968}">
      <dgm:prSet/>
      <dgm:spPr/>
      <dgm:t>
        <a:bodyPr/>
        <a:lstStyle/>
        <a:p>
          <a:endParaRPr lang="en-US"/>
        </a:p>
      </dgm:t>
    </dgm:pt>
    <dgm:pt modelId="{37CB637C-74DD-4E3B-A220-7136B300DDA1}" type="sibTrans" cxnId="{70971947-B7E2-4F74-B92A-D5A055956968}">
      <dgm:prSet/>
      <dgm:spPr/>
      <dgm:t>
        <a:bodyPr/>
        <a:lstStyle/>
        <a:p>
          <a:endParaRPr lang="en-US"/>
        </a:p>
      </dgm:t>
    </dgm:pt>
    <dgm:pt modelId="{A9673766-0598-4981-BFD6-B00CD506620C}" type="pres">
      <dgm:prSet presAssocID="{3A35DF8D-A8FE-4693-9747-C31909096F69}" presName="cycle" presStyleCnt="0">
        <dgm:presLayoutVars>
          <dgm:dir/>
          <dgm:resizeHandles val="exact"/>
        </dgm:presLayoutVars>
      </dgm:prSet>
      <dgm:spPr/>
    </dgm:pt>
    <dgm:pt modelId="{65EB19F3-FA1F-40F8-AFE9-349C817D1E2C}" type="pres">
      <dgm:prSet presAssocID="{EAAC7278-A454-440C-899D-A8A6CDDB6403}" presName="node" presStyleLbl="node1" presStyleIdx="0" presStyleCnt="2">
        <dgm:presLayoutVars>
          <dgm:bulletEnabled val="1"/>
        </dgm:presLayoutVars>
      </dgm:prSet>
      <dgm:spPr/>
    </dgm:pt>
    <dgm:pt modelId="{F0B2932C-822D-4BB5-89C6-549512751447}" type="pres">
      <dgm:prSet presAssocID="{EAAC7278-A454-440C-899D-A8A6CDDB6403}" presName="spNode" presStyleCnt="0"/>
      <dgm:spPr/>
    </dgm:pt>
    <dgm:pt modelId="{49BFBD11-6039-4FFB-A10D-86169DD15053}" type="pres">
      <dgm:prSet presAssocID="{8B1C6E21-2A75-46B6-8EC4-B1D216E77C8C}" presName="sibTrans" presStyleLbl="sibTrans1D1" presStyleIdx="0" presStyleCnt="2"/>
      <dgm:spPr/>
    </dgm:pt>
    <dgm:pt modelId="{593F31C1-85BD-4FFF-8CD9-C7F22ADC3176}" type="pres">
      <dgm:prSet presAssocID="{C48A9428-7874-4F0B-B460-9F362747452E}" presName="node" presStyleLbl="node1" presStyleIdx="1" presStyleCnt="2">
        <dgm:presLayoutVars>
          <dgm:bulletEnabled val="1"/>
        </dgm:presLayoutVars>
      </dgm:prSet>
      <dgm:spPr/>
    </dgm:pt>
    <dgm:pt modelId="{E7606B48-4F72-4C14-98DA-9042ED10DDA3}" type="pres">
      <dgm:prSet presAssocID="{C48A9428-7874-4F0B-B460-9F362747452E}" presName="spNode" presStyleCnt="0"/>
      <dgm:spPr/>
    </dgm:pt>
    <dgm:pt modelId="{00337A17-E008-40C2-B9CC-3EA271A78B38}" type="pres">
      <dgm:prSet presAssocID="{37CB637C-74DD-4E3B-A220-7136B300DDA1}" presName="sibTrans" presStyleLbl="sibTrans1D1" presStyleIdx="1" presStyleCnt="2"/>
      <dgm:spPr/>
    </dgm:pt>
  </dgm:ptLst>
  <dgm:cxnLst>
    <dgm:cxn modelId="{4FCFDE07-AD4C-43D7-9DAE-324D09105398}" type="presOf" srcId="{3A35DF8D-A8FE-4693-9747-C31909096F69}" destId="{A9673766-0598-4981-BFD6-B00CD506620C}" srcOrd="0" destOrd="0" presId="urn:microsoft.com/office/officeart/2005/8/layout/cycle6"/>
    <dgm:cxn modelId="{CF9B1918-11D1-4949-87E7-DB624B95F482}" type="presOf" srcId="{8B1C6E21-2A75-46B6-8EC4-B1D216E77C8C}" destId="{49BFBD11-6039-4FFB-A10D-86169DD15053}" srcOrd="0" destOrd="0" presId="urn:microsoft.com/office/officeart/2005/8/layout/cycle6"/>
    <dgm:cxn modelId="{F8BD7626-01A4-4075-9DC2-DF1DEA845AD7}" type="presOf" srcId="{C48A9428-7874-4F0B-B460-9F362747452E}" destId="{593F31C1-85BD-4FFF-8CD9-C7F22ADC3176}" srcOrd="0" destOrd="0" presId="urn:microsoft.com/office/officeart/2005/8/layout/cycle6"/>
    <dgm:cxn modelId="{70971947-B7E2-4F74-B92A-D5A055956968}" srcId="{3A35DF8D-A8FE-4693-9747-C31909096F69}" destId="{C48A9428-7874-4F0B-B460-9F362747452E}" srcOrd="1" destOrd="0" parTransId="{B04E32C6-FFE8-4529-81EC-9ABEA7A9C274}" sibTransId="{37CB637C-74DD-4E3B-A220-7136B300DDA1}"/>
    <dgm:cxn modelId="{E5224172-C5F4-4FC0-8313-D6DD63EDEE71}" type="presOf" srcId="{37CB637C-74DD-4E3B-A220-7136B300DDA1}" destId="{00337A17-E008-40C2-B9CC-3EA271A78B38}" srcOrd="0" destOrd="0" presId="urn:microsoft.com/office/officeart/2005/8/layout/cycle6"/>
    <dgm:cxn modelId="{C145308E-3AF1-4387-B11C-272660710B14}" type="presOf" srcId="{EAAC7278-A454-440C-899D-A8A6CDDB6403}" destId="{65EB19F3-FA1F-40F8-AFE9-349C817D1E2C}" srcOrd="0" destOrd="0" presId="urn:microsoft.com/office/officeart/2005/8/layout/cycle6"/>
    <dgm:cxn modelId="{407721A7-070A-4E04-B885-10813EB6815E}" srcId="{3A35DF8D-A8FE-4693-9747-C31909096F69}" destId="{EAAC7278-A454-440C-899D-A8A6CDDB6403}" srcOrd="0" destOrd="0" parTransId="{932F9DC8-E317-48E2-9334-5ACF67BC4FAC}" sibTransId="{8B1C6E21-2A75-46B6-8EC4-B1D216E77C8C}"/>
    <dgm:cxn modelId="{825A4138-CB85-488C-AB9F-B1A758DFD8D8}" type="presParOf" srcId="{A9673766-0598-4981-BFD6-B00CD506620C}" destId="{65EB19F3-FA1F-40F8-AFE9-349C817D1E2C}" srcOrd="0" destOrd="0" presId="urn:microsoft.com/office/officeart/2005/8/layout/cycle6"/>
    <dgm:cxn modelId="{93A20A81-7CA0-450B-9AFA-C9124CC7AC6A}" type="presParOf" srcId="{A9673766-0598-4981-BFD6-B00CD506620C}" destId="{F0B2932C-822D-4BB5-89C6-549512751447}" srcOrd="1" destOrd="0" presId="urn:microsoft.com/office/officeart/2005/8/layout/cycle6"/>
    <dgm:cxn modelId="{2739DD6F-523D-469D-9E3E-1E0EC17593BF}" type="presParOf" srcId="{A9673766-0598-4981-BFD6-B00CD506620C}" destId="{49BFBD11-6039-4FFB-A10D-86169DD15053}" srcOrd="2" destOrd="0" presId="urn:microsoft.com/office/officeart/2005/8/layout/cycle6"/>
    <dgm:cxn modelId="{A9AFF419-51B3-44F1-BB05-8E4BF7072988}" type="presParOf" srcId="{A9673766-0598-4981-BFD6-B00CD506620C}" destId="{593F31C1-85BD-4FFF-8CD9-C7F22ADC3176}" srcOrd="3" destOrd="0" presId="urn:microsoft.com/office/officeart/2005/8/layout/cycle6"/>
    <dgm:cxn modelId="{1D73E2FA-BD8F-4C6A-BB7B-BA8CF1E1A0D0}" type="presParOf" srcId="{A9673766-0598-4981-BFD6-B00CD506620C}" destId="{E7606B48-4F72-4C14-98DA-9042ED10DDA3}" srcOrd="4" destOrd="0" presId="urn:microsoft.com/office/officeart/2005/8/layout/cycle6"/>
    <dgm:cxn modelId="{13FAE6B6-AE9C-4ED9-A4F7-D2DC30FE482E}" type="presParOf" srcId="{A9673766-0598-4981-BFD6-B00CD506620C}" destId="{00337A17-E008-40C2-B9CC-3EA271A78B3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19F3-FA1F-40F8-AFE9-349C817D1E2C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</a:t>
          </a:r>
          <a:r>
            <a:rPr lang="ko-KR" sz="2800" kern="1200" dirty="0" err="1"/>
            <a:t>반복문</a:t>
          </a:r>
          <a:r>
            <a:rPr lang="en-US" sz="2800" kern="1200" dirty="0"/>
            <a:t>&gt;</a:t>
          </a:r>
          <a:r>
            <a:rPr lang="ko-KR" sz="2800" kern="1200" dirty="0"/>
            <a:t>을 이용한 </a:t>
          </a:r>
          <a:r>
            <a:rPr lang="ko-KR" sz="2800" kern="1200" dirty="0" err="1"/>
            <a:t>별찍기</a:t>
          </a:r>
          <a:r>
            <a:rPr lang="en-US" sz="2800" kern="1200" dirty="0"/>
            <a:t> </a:t>
          </a:r>
          <a:r>
            <a:rPr lang="ko-KR" sz="2800" kern="1200" dirty="0"/>
            <a:t>문제</a:t>
          </a:r>
          <a:endParaRPr lang="en-US" sz="2800" kern="1200" dirty="0"/>
        </a:p>
      </dsp:txBody>
      <dsp:txXfrm>
        <a:off x="1957472" y="1227006"/>
        <a:ext cx="3029497" cy="1897324"/>
      </dsp:txXfrm>
    </dsp:sp>
    <dsp:sp modelId="{49BFBD11-6039-4FFB-A10D-86169DD15053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31C1-85BD-4FFF-8CD9-C7F22ADC3176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이스케이프 </a:t>
          </a:r>
          <a:r>
            <a:rPr lang="ko-KR" altLang="en-US" sz="2800" kern="1200" dirty="0"/>
            <a:t>시퀀스</a:t>
          </a:r>
          <a:r>
            <a:rPr lang="ko-KR" sz="2800" kern="1200" dirty="0"/>
            <a:t> 알아보기</a:t>
          </a:r>
          <a:endParaRPr lang="en-US" sz="2800" kern="1200" dirty="0"/>
        </a:p>
      </dsp:txBody>
      <dsp:txXfrm>
        <a:off x="5528630" y="1227006"/>
        <a:ext cx="3029497" cy="1897324"/>
      </dsp:txXfrm>
    </dsp:sp>
    <dsp:sp modelId="{00337A17-E008-40C2-B9CC-3EA271A78B38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30A7-DDF3-4EFC-8E1D-9239E2AC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38FE3-B135-4D45-842F-CBFB627F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B32F-22BB-4AF3-BE9D-047AED7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942F-6EB9-41E5-850F-8AACC8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25A7F-C7C7-4486-91A0-A672B13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8FC-544C-43C9-9CF4-15FEB3C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412F0-F5AA-489D-93DF-C96E8831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50F3-C768-4C1E-B668-7C16B4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37A03-3EE6-4C21-B529-71CB180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F79-2043-4137-A567-1953501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ED4CD-CAE6-4950-B5AE-BF74DDCD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08F65-6472-4029-9A1E-D3732E28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3A5C-8EDA-4CAB-94A8-1720872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8D0F-1A21-4797-BDDB-167A8FC5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4446-E94A-4D53-9EC2-478E895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EDDF-5C5D-4541-82CD-EA95F047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E304-3167-49F1-88D4-55080DC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6EE6-81F6-4094-811C-3019E67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0617-4A78-4F28-BA0E-653C199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3A4-24FB-40CE-84F5-3EF006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BF1-E0A3-4494-A994-AA87BF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ECEA2-CE9F-41DB-B332-4464962D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EC40-37B9-4F52-AB4E-EC7A6AE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EE0C-5C72-4066-969C-386A1171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4E0F-D95F-4D6E-82A7-74083618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C508-8AA2-489E-9A1D-29136B7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8BC-94E5-4C02-80B0-7519FFB3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1AD1-8C98-494E-AA7E-5F044D5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6AE91-3018-4DE0-8455-EFF8A17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380A-CB5A-40A6-96BC-22084586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5BBF-0F5B-42BC-9512-A69933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80ED-E7EB-4DF1-AA4F-02CF923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85C66-52A2-47FB-85E2-FA5A5DC4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17C6F-7AED-4326-AA30-2D37B20E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9620-28D2-4097-9901-6E8A70ED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124B3-A1D4-4512-B018-9774D3DF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20379-E3E0-4FC1-BA8C-FF258CA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84420-5F2D-4327-8004-E437767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550A-ECF1-4C12-AADB-735169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3E14-5B8D-436E-9234-ECBE45B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0B066-B9C3-42C4-8E29-26D6225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4D790-FE34-485E-A168-8639793D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A3931-C962-4FB3-A5FF-2DAF5F7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C3D77-2AF8-4846-A3E1-C8B2EAE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62428-2485-41F7-9989-7D06150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F32F-2971-43D3-A16E-6CE5D82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41A2-35C9-4129-A8F7-99180105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F86C-ECDF-48AB-ABD4-5F3A861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B8C1-2B10-4070-88C2-4A7D64B9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B2AB-3FFF-450B-B5B2-2946AEC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6744-076A-4D7D-BB55-8DD66C9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51C1E-AAB3-4DA2-BC40-6728C51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0659-35A9-4A18-90BC-0F00FAD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74E92-85C1-44CA-A3A7-D83848ED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3F5B1-B311-4775-A8E1-F52945C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9AAF-F2E5-4053-8A50-6D770D92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F9AC1-747B-4ABE-8353-7622417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45FB-AC1A-4374-B906-CED4229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DC18B-0B63-4994-8AAF-97FE162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8BCD8-D46D-4728-B502-2D811CC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D2A-E8FC-40BA-AA14-78AC5FB5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E873-D5DC-484B-8E24-C588B60C8C9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55C1-313C-48FF-936E-454ACC28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3AC1-B73A-47CA-8F55-E57EBF7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2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분기문</a:t>
            </a:r>
            <a:r>
              <a:rPr lang="en-US" altLang="ko-KR" sz="1800"/>
              <a:t>, </a:t>
            </a:r>
            <a:r>
              <a:rPr lang="ko-KR" altLang="en-US" sz="1800"/>
              <a:t>반복문</a:t>
            </a:r>
            <a:r>
              <a:rPr lang="en-US" altLang="ko-KR" sz="1800"/>
              <a:t>,</a:t>
            </a:r>
            <a:r>
              <a:rPr lang="ko-KR" altLang="en-US" sz="1800"/>
              <a:t> 점프문</a:t>
            </a:r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C4129-058E-47E0-A0AF-A92A8CA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3" y="963877"/>
            <a:ext cx="391426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elseif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92A9-BB05-44E8-9800-38810F09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/>
              <a:t>elseif</a:t>
            </a:r>
            <a:r>
              <a:rPr lang="ko-KR" altLang="en-US" sz="1700"/>
              <a:t>문은 </a:t>
            </a:r>
            <a:r>
              <a:rPr lang="en-US" altLang="ko-KR" sz="1700"/>
              <a:t>if</a:t>
            </a:r>
            <a:r>
              <a:rPr lang="ko-KR" altLang="en-US" sz="1700"/>
              <a:t>와 </a:t>
            </a:r>
            <a:r>
              <a:rPr lang="en-US" altLang="ko-KR" sz="1700"/>
              <a:t>else</a:t>
            </a:r>
            <a:r>
              <a:rPr lang="ko-KR" altLang="en-US" sz="1700"/>
              <a:t>사이에 조건을 추가할 수 있다</a:t>
            </a:r>
            <a:r>
              <a:rPr lang="en-US" altLang="ko-KR" sz="1700"/>
              <a:t>.</a:t>
            </a:r>
          </a:p>
          <a:p>
            <a:pPr marL="0" indent="0">
              <a:buNone/>
            </a:pPr>
            <a:r>
              <a:rPr lang="en-US" altLang="ko-KR" sz="1700"/>
              <a:t>if(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 if 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1771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07AF-7EBD-437E-8B30-9E4AA8A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- 1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A41A-0B3C-47C0-871A-6FA5ACF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" b="13954"/>
          <a:stretch/>
        </p:blipFill>
        <p:spPr>
          <a:xfrm>
            <a:off x="1574801" y="2719389"/>
            <a:ext cx="914400" cy="5143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6612-7BB8-4CB4-9A28-3D222659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214604"/>
            <a:ext cx="7289799" cy="65127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다음 코드의 에러가 있으면 고치고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서술하시오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num = 8;</a:t>
            </a:r>
          </a:p>
          <a:p>
            <a:pPr marL="0" indent="0">
              <a:buNone/>
            </a:pPr>
            <a:r>
              <a:rPr lang="en-US" altLang="ko-KR" sz="1400" dirty="0"/>
              <a:t>if(num % 2 == 0)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if(num &gt; 0)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    num/=2;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num++;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 if(num &gt;= 5)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num--;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 += 2;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Console.WriteLine</a:t>
            </a:r>
            <a:r>
              <a:rPr lang="en-US" altLang="ko-KR" sz="1400" dirty="0"/>
              <a:t>(num);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F551-7A02-49A5-A0BD-486707B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- 2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CC7-CD7C-431C-BBA4-AFB4EC426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574801" y="2719387"/>
            <a:ext cx="914400" cy="51435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1AD22-806E-4EDD-A2AD-EEE63D78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 코드의 에러가 있으면 고치고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서술하시오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string name = “CIEN”;</a:t>
            </a:r>
          </a:p>
          <a:p>
            <a:pPr marL="0" indent="0">
              <a:buNone/>
            </a:pPr>
            <a:r>
              <a:rPr lang="en-US" altLang="ko-KR" dirty="0"/>
              <a:t>if(name ==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if(name !=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(“No 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4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6DA4B5-619C-4CEC-A09C-5EF9C47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반복문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44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7C3D-F491-4C62-AB89-1552CC5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8AE7D2-8C47-4A25-B663-2A13B45B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1722957" y="2519363"/>
            <a:ext cx="618087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E39F-4F8D-492F-9928-A7BB7255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반복문은 조건문의 조건을 충족 시킬 때 까지 반복문안의 내용을 반복합니다</a:t>
            </a:r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반복 실행 할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0DB01-79D4-4966-A259-3DB43C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2" y="963877"/>
            <a:ext cx="276640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235A-C76B-4073-927D-E64674E4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a = 10;</a:t>
            </a:r>
          </a:p>
          <a:p>
            <a:pPr marL="0" indent="0">
              <a:buNone/>
            </a:pPr>
            <a:r>
              <a:rPr lang="en-US" altLang="ko-KR" sz="2400" dirty="0"/>
              <a:t>while(a &gt; 8)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(a--);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0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34AF1-65DA-4182-BBF4-D68D98A6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반복문 </a:t>
            </a:r>
            <a:r>
              <a:rPr lang="en-US" altLang="ko-KR">
                <a:solidFill>
                  <a:schemeClr val="accent1"/>
                </a:solidFill>
              </a:rPr>
              <a:t>for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DF0DB9-7DBE-4B9D-A0D2-26E525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</a:t>
            </a:r>
            <a:r>
              <a:rPr lang="ko-KR" altLang="en-US" sz="2400" dirty="0"/>
              <a:t>문의 구조는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 보다 복잡합니다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for(</a:t>
            </a:r>
            <a:r>
              <a:rPr lang="ko-KR" altLang="en-US" sz="2400" dirty="0"/>
              <a:t>초기화식</a:t>
            </a:r>
            <a:r>
              <a:rPr lang="en-US" altLang="ko-KR" sz="2400" dirty="0"/>
              <a:t>; </a:t>
            </a:r>
            <a:r>
              <a:rPr lang="ko-KR" altLang="en-US" sz="2400" dirty="0"/>
              <a:t>조건식</a:t>
            </a:r>
            <a:r>
              <a:rPr lang="en-US" altLang="ko-KR" sz="2400" dirty="0"/>
              <a:t>; </a:t>
            </a:r>
            <a:r>
              <a:rPr lang="ko-KR" altLang="en-US" sz="2400" dirty="0" err="1"/>
              <a:t>반복식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반복 실행할 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8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2D18C-A4AF-419C-9971-34A4D9D7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" y="963877"/>
            <a:ext cx="392399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>
                <a:solidFill>
                  <a:schemeClr val="accent1"/>
                </a:solidFill>
              </a:rPr>
              <a:t>문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FBC49-C635-4192-8072-5DAD62E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int a = 10;</a:t>
            </a:r>
          </a:p>
          <a:p>
            <a:r>
              <a:rPr lang="nn-NO" altLang="ko-KR" sz="2400" dirty="0"/>
              <a:t>for (int i = 0; i &lt; a; 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7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B0A588-6972-4F00-BDF8-66F6F8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무한루프문</a:t>
            </a:r>
            <a:r>
              <a:rPr lang="en-US" altLang="ko-KR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 while, for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A5FB-88FB-4F40-9B53-89AD23CF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 조작하면 무한루프문을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2239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33DF3-2730-4419-8FA7-954CBAF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무한루프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2D5B-8FA8-479C-A60B-116F5E2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while(1 &gt; 0), while(true)</a:t>
            </a:r>
            <a:r>
              <a:rPr lang="ko-KR" altLang="en-US" sz="2400" dirty="0"/>
              <a:t>와 같은 항상 참인 조건을 넣는다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for(;;) for</a:t>
            </a:r>
            <a:r>
              <a:rPr lang="ko-KR" altLang="en-US" sz="2400" dirty="0"/>
              <a:t>문의 조건식의 조건을 넣지 않거나 만족시킬 수 없게 넣는다</a:t>
            </a:r>
          </a:p>
        </p:txBody>
      </p:sp>
    </p:spTree>
    <p:extLst>
      <p:ext uri="{BB962C8B-B14F-4D97-AF65-F5344CB8AC3E}">
        <p14:creationId xmlns:p14="http://schemas.microsoft.com/office/powerpoint/2010/main" val="16765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2</a:t>
            </a:r>
            <a:r>
              <a:rPr lang="ko-KR" altLang="en-US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주 차 문제 풀이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 err="1"/>
              <a:t>분기문</a:t>
            </a:r>
            <a:r>
              <a:rPr lang="ko-KR" altLang="en-US" sz="2400" dirty="0"/>
              <a:t> </a:t>
            </a:r>
            <a:r>
              <a:rPr lang="en-US" altLang="ko-KR" sz="2400" dirty="0"/>
              <a:t>if</a:t>
            </a:r>
            <a:r>
              <a:rPr lang="ko-KR" altLang="en-US" sz="2400" dirty="0"/>
              <a:t> 문과 </a:t>
            </a:r>
            <a:r>
              <a:rPr lang="en-US" altLang="ko-KR" sz="2400" dirty="0"/>
              <a:t>else </a:t>
            </a:r>
            <a:r>
              <a:rPr lang="en-US" altLang="ko-KR" sz="2400" dirty="0" err="1"/>
              <a:t>ifelse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for, while </a:t>
            </a:r>
            <a:r>
              <a:rPr lang="ko-KR" altLang="en-US" sz="2400" dirty="0"/>
              <a:t>문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break, continue,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5.switch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</a:t>
            </a: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C3E8-F3FE-4396-87EC-66EB787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점프문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–break, continue, </a:t>
            </a:r>
            <a:r>
              <a:rPr lang="en-US" altLang="ko-KR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goto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0BF3-539A-4BAD-AC55-D335456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무한루프가 계속 돈다면 프로그램을 어떻게 종료시킬까요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E48F-BECD-474D-B5C1-E8D49CB3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break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EB10-F112-401D-912E-60117381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break</a:t>
            </a:r>
            <a:r>
              <a:rPr lang="ko-KR" altLang="en-US" sz="2400" dirty="0"/>
              <a:t>는 영어의 뜻처럼 실행중인 반복문을 중단하는데 사용됩니다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while(true)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if(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)break;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2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76D50-E63B-4572-AD27-2F35ECA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continue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533E-0E89-4A12-A2ED-222278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continue</a:t>
            </a:r>
            <a:r>
              <a:rPr lang="ko-KR" altLang="en-US" sz="2400" dirty="0"/>
              <a:t>는 반복문을 한 회 건너뛰어 계속 수행합니다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 10;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if(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== 5)continue;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73BD7-22F0-4E75-B9C6-E68FF64D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" y="963877"/>
            <a:ext cx="370026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 err="1">
                <a:solidFill>
                  <a:schemeClr val="accent1"/>
                </a:solidFill>
              </a:rPr>
              <a:t>goto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A2EE-D57D-4280-8FA7-8A7A3598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 해당 레이블이 있는 곳으로 무조건 점프합니다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레이블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레이블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이어지는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591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729E5-6F09-468C-BE7C-4B5FCA0A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switch</a:t>
            </a:r>
            <a:r>
              <a:rPr lang="ko-KR" altLang="en-US" sz="4000">
                <a:solidFill>
                  <a:schemeClr val="bg2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73369-CE42-4B72-A723-C6559E36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else if else</a:t>
            </a:r>
            <a:r>
              <a:rPr lang="ko-KR" altLang="en-US" sz="1800" dirty="0"/>
              <a:t>문을 간단하게 정리해봅시다</a:t>
            </a:r>
          </a:p>
        </p:txBody>
      </p:sp>
    </p:spTree>
    <p:extLst>
      <p:ext uri="{BB962C8B-B14F-4D97-AF65-F5344CB8AC3E}">
        <p14:creationId xmlns:p14="http://schemas.microsoft.com/office/powerpoint/2010/main" val="154780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9" y="963877"/>
            <a:ext cx="3782053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사용 방법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switch(</a:t>
            </a:r>
            <a:r>
              <a:rPr lang="ko-KR" altLang="en-US" sz="2400" dirty="0"/>
              <a:t>변수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case</a:t>
            </a:r>
            <a:r>
              <a:rPr lang="ko-KR" altLang="en-US" sz="2400" dirty="0"/>
              <a:t> 값</a:t>
            </a:r>
            <a:r>
              <a:rPr lang="en-US" altLang="ko-KR" sz="2400" dirty="0"/>
              <a:t>1: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case </a:t>
            </a:r>
            <a:r>
              <a:rPr lang="ko-KR" altLang="en-US" sz="2400" dirty="0"/>
              <a:t>값</a:t>
            </a:r>
            <a:r>
              <a:rPr lang="en-US" altLang="ko-KR" sz="2400" dirty="0"/>
              <a:t>2: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default: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378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8" y="963877"/>
            <a:ext cx="3940674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710" y="963877"/>
            <a:ext cx="6964726" cy="493024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number;</a:t>
            </a:r>
          </a:p>
          <a:p>
            <a:pPr marL="0" indent="0">
              <a:buNone/>
            </a:pPr>
            <a:r>
              <a:rPr lang="en-US" altLang="ko-KR" dirty="0"/>
              <a:t>            number = </a:t>
            </a:r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en-US" altLang="ko-KR" dirty="0" err="1"/>
              <a:t>Console.ReadLine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   switch(number)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case 1:Console.WriteLine("1");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case 2:Console.WriteLine("2");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default: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(“1,2</a:t>
            </a:r>
            <a:r>
              <a:rPr lang="ko-KR" altLang="en-US" dirty="0"/>
              <a:t>아님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22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EA9FD-24F4-459F-8752-4E7AB48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63877"/>
            <a:ext cx="3641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CB8ED-44F7-4BAD-B176-5C40F17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코드의 </a:t>
            </a:r>
            <a:r>
              <a:rPr lang="ko-KR" altLang="en-US" sz="2400" dirty="0" err="1"/>
              <a:t>출력값을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서술하시오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int a = 0;</a:t>
            </a:r>
          </a:p>
          <a:p>
            <a:pPr marL="0" indent="0">
              <a:buNone/>
            </a:pPr>
            <a:r>
              <a:rPr lang="en-US" altLang="ko-KR" sz="2400" dirty="0"/>
              <a:t>            while(1 &gt;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(a++);</a:t>
            </a:r>
          </a:p>
          <a:p>
            <a:pPr marL="0" indent="0">
              <a:buNone/>
            </a:pPr>
            <a:r>
              <a:rPr lang="en-US" altLang="ko-KR" sz="2400" dirty="0"/>
              <a:t>                if (a &gt; 10) break;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482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621AA-7FA9-412A-9850-D78B005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48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- 4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FCB30-3538-4A1A-B6EA-152F1503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코드의 </a:t>
            </a:r>
            <a:r>
              <a:rPr lang="ko-KR" altLang="en-US" sz="2400" dirty="0" err="1"/>
              <a:t>출력값을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서술하시오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&lt;10;i++)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for(int j=0; j&lt;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j++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Console.Write</a:t>
            </a:r>
            <a:r>
              <a:rPr lang="en-US" altLang="ko-KR" sz="2400" dirty="0"/>
              <a:t>(“*”);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310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E97ED-AFD1-4843-9FDF-C970CE07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- 5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9132-2F79-4E8D-AB32-9D790AF3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짝수 홀수 양수 음수를 나누는 프로그램을 </a:t>
            </a:r>
            <a:r>
              <a:rPr lang="ko-KR" altLang="en-US" sz="2400" dirty="0" err="1"/>
              <a:t>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3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5A8B-28AB-4352-9AF5-FB1B2839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추가문제 풀이 </a:t>
            </a:r>
            <a:r>
              <a:rPr lang="en-US" altLang="ko-KR" kern="1200"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백준 </a:t>
            </a:r>
            <a:r>
              <a:rPr lang="en-US" altLang="ko-KR" kern="1200">
                <a:latin typeface="+mj-lt"/>
                <a:ea typeface="+mj-ea"/>
                <a:cs typeface="+mj-cs"/>
              </a:rPr>
              <a:t>2438, 10171 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A32FADE-CAF6-4457-9E11-7AE2C110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5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23AA2-102F-400C-8DDB-173863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4DB474-6B09-43E1-A619-1EF2018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백준 문제</a:t>
            </a:r>
            <a:r>
              <a:rPr lang="en-US" altLang="ko-KR" sz="2400" dirty="0"/>
              <a:t>: 10817 10871 10952 2439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일반 문제</a:t>
            </a:r>
            <a:r>
              <a:rPr lang="en-US" altLang="ko-KR" sz="2400" dirty="0"/>
              <a:t>: 10952</a:t>
            </a:r>
            <a:r>
              <a:rPr lang="ko-KR" altLang="en-US" sz="2400" dirty="0"/>
              <a:t>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또는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문의 형식으로 바꾸어 풀기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문제</a:t>
            </a:r>
            <a:r>
              <a:rPr lang="en-US" altLang="ko-KR" sz="2400" dirty="0"/>
              <a:t>: 1110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6C44B-4CD2-4CEB-A21D-113EF0B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162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2B71-A22F-4587-9F94-A0D68B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/>
              <a:t>2438 </a:t>
            </a:r>
            <a:r>
              <a:rPr lang="ko-KR" altLang="en-US" dirty="0"/>
              <a:t>번 예시 코드</a:t>
            </a:r>
            <a:endParaRPr lang="ko-KR" alt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688FF03-CD9B-4D17-B26F-8D6A34A0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31436"/>
          <a:stretch/>
        </p:blipFill>
        <p:spPr>
          <a:xfrm>
            <a:off x="1722964" y="2519363"/>
            <a:ext cx="618073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BDF5C-5D91-4DEB-80F1-9DB8F0F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500" dirty="0"/>
              <a:t>using System;</a:t>
            </a:r>
          </a:p>
          <a:p>
            <a:pPr marL="0" indent="0">
              <a:buNone/>
            </a:pPr>
            <a:r>
              <a:rPr lang="en-US" altLang="ko-KR" sz="1500" dirty="0"/>
              <a:t>namespace delete</a:t>
            </a:r>
          </a:p>
          <a:p>
            <a:pPr marL="0" indent="0">
              <a:buNone/>
            </a:pP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class Class1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int number = </a:t>
            </a:r>
            <a:r>
              <a:rPr lang="en-US" altLang="ko-KR" sz="1500" dirty="0" err="1"/>
              <a:t>int.Parse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Console.ReadLine</a:t>
            </a:r>
            <a:r>
              <a:rPr lang="en-US" altLang="ko-KR" sz="1500" dirty="0"/>
              <a:t>());</a:t>
            </a:r>
          </a:p>
          <a:p>
            <a:pPr marL="0" indent="0">
              <a:buNone/>
            </a:pPr>
            <a:r>
              <a:rPr lang="en-US" altLang="ko-KR" sz="1500" dirty="0"/>
              <a:t>            for(int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number + 1;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</a:t>
            </a:r>
          </a:p>
          <a:p>
            <a:pPr marL="0" indent="0">
              <a:buNone/>
            </a:pPr>
            <a:r>
              <a:rPr lang="ko-KR" altLang="en-US" sz="1500" dirty="0"/>
              <a:t>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nb-NO" altLang="ko-KR" sz="1500" dirty="0"/>
              <a:t>                for(int j=0; j&lt; i; j++)</a:t>
            </a:r>
          </a:p>
          <a:p>
            <a:pPr marL="0" indent="0">
              <a:buNone/>
            </a:pPr>
            <a:r>
              <a:rPr lang="ko-KR" altLang="en-US" sz="1500" dirty="0"/>
              <a:t>   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    </a:t>
            </a:r>
            <a:r>
              <a:rPr lang="en-US" altLang="ko-KR" sz="1500" dirty="0" err="1"/>
              <a:t>Console.Write</a:t>
            </a:r>
            <a:r>
              <a:rPr lang="en-US" altLang="ko-KR" sz="1500" dirty="0"/>
              <a:t>("*");</a:t>
            </a:r>
          </a:p>
          <a:p>
            <a:pPr marL="0" indent="0">
              <a:buNone/>
            </a:pPr>
            <a:r>
              <a:rPr lang="ko-KR" altLang="en-US" sz="1500" dirty="0"/>
              <a:t>    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Console.WriteLine</a:t>
            </a:r>
            <a:r>
              <a:rPr lang="en-US" altLang="ko-KR" sz="1500" dirty="0"/>
              <a:t>();</a:t>
            </a:r>
          </a:p>
          <a:p>
            <a:pPr marL="0" indent="0">
              <a:buNone/>
            </a:pPr>
            <a:r>
              <a:rPr lang="ko-KR" altLang="en-US" sz="1500" dirty="0"/>
              <a:t>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80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B068-9A1E-4D1B-ADB0-C06FEAC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이스케이프 시퀀스란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D060-511C-4358-AA34-227DED7C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프로그래밍에서 출력값으로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표현하기 곤란한 언어들을 표현하는 방법으로 일반적인 출력과 다른 방법으로 값을 출력한다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BA92CC-A972-4BA4-AD7D-5F0F2918C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40268"/>
              </p:ext>
            </p:extLst>
          </p:nvPr>
        </p:nvGraphicFramePr>
        <p:xfrm>
          <a:off x="1856196" y="1863801"/>
          <a:ext cx="8479607" cy="4440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264">
                  <a:extLst>
                    <a:ext uri="{9D8B030D-6E8A-4147-A177-3AD203B41FA5}">
                      <a16:colId xmlns:a16="http://schemas.microsoft.com/office/drawing/2014/main" val="2373475894"/>
                    </a:ext>
                  </a:extLst>
                </a:gridCol>
                <a:gridCol w="3474343">
                  <a:extLst>
                    <a:ext uri="{9D8B030D-6E8A-4147-A177-3AD203B41FA5}">
                      <a16:colId xmlns:a16="http://schemas.microsoft.com/office/drawing/2014/main" val="3840074590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이스케이프 시퀀스</a:t>
                      </a:r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문자 이름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4237597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\’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작은 따옴표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8524752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큰 따옴표</a:t>
                      </a:r>
                      <a:endParaRPr lang="en-US" altLang="ko-KR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19853218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\\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백슬래시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732272314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\0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NULL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12269245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\b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백스페이스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21738965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\n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줄바꿈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42448422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\t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가로텝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062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7DC8-303D-4A51-B90F-A0C7510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10171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F9B9-465D-4E37-B6A5-20CA4FF3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using System;</a:t>
            </a:r>
          </a:p>
          <a:p>
            <a:pPr marL="0" indent="0">
              <a:buNone/>
            </a:pPr>
            <a:r>
              <a:rPr lang="en-US" altLang="ko-KR" sz="1900" dirty="0"/>
              <a:t>namespace delete</a:t>
            </a: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class Class1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("\\    /\\");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)  ( ')");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("(  /  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\\(__)|");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731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880C0B-7F90-4851-A3D2-858D081D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분기문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6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914CF-CE69-4C93-A4B1-C92DDA2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분기문 </a:t>
            </a:r>
            <a:r>
              <a:rPr lang="en-US" altLang="ko-KR">
                <a:solidFill>
                  <a:schemeClr val="accent1"/>
                </a:solidFill>
              </a:rPr>
              <a:t>–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if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0738-59F1-44C1-817B-C33D3869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if</a:t>
            </a:r>
            <a:r>
              <a:rPr lang="ko-KR" altLang="en-US" sz="2400"/>
              <a:t>문은 아래</a:t>
            </a:r>
            <a:r>
              <a:rPr lang="en-US" altLang="ko-KR" sz="2400"/>
              <a:t> </a:t>
            </a:r>
            <a:r>
              <a:rPr lang="ko-KR" altLang="en-US" sz="2400"/>
              <a:t>예시처럼 조건식이 참일 경우에만 실행하는 코드를 만들 수 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if(</a:t>
            </a:r>
            <a:r>
              <a:rPr lang="ko-KR" altLang="en-US" sz="2400"/>
              <a:t>조건식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조건식이 참인 경우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10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AC1EE-EDC6-4048-8AE1-82C76F2F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– else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EFDA-4B13-4367-AC2E-10A7C28F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else</a:t>
            </a:r>
            <a:r>
              <a:rPr lang="ko-KR" altLang="en-US" sz="2000" dirty="0"/>
              <a:t>문은 </a:t>
            </a:r>
            <a:r>
              <a:rPr lang="en-US" altLang="ko-KR" sz="2000" dirty="0"/>
              <a:t>if</a:t>
            </a:r>
            <a:r>
              <a:rPr lang="ko-KR" altLang="en-US" sz="2000" dirty="0"/>
              <a:t>문에 해당하지 않을 때 실행 할 코드를 만들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If(</a:t>
            </a:r>
            <a:r>
              <a:rPr lang="ko-KR" altLang="en-US" sz="2000" dirty="0" err="1"/>
              <a:t>조건문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실행 할 코드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else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조건문이 틀릴 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실행 할 코드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723</Words>
  <Application>Microsoft Office PowerPoint</Application>
  <PresentationFormat>와이드스크린</PresentationFormat>
  <Paragraphs>245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Calibri</vt:lpstr>
      <vt:lpstr>Office 테마</vt:lpstr>
      <vt:lpstr>C# 스터디 2주 차</vt:lpstr>
      <vt:lpstr>2주 차 목차</vt:lpstr>
      <vt:lpstr>추가문제 풀이 – 백준 2438, 10171 </vt:lpstr>
      <vt:lpstr>2438 번 예시 코드</vt:lpstr>
      <vt:lpstr>이스케이프 시퀀스란? </vt:lpstr>
      <vt:lpstr>백준 10171 예시 코드</vt:lpstr>
      <vt:lpstr>분기문</vt:lpstr>
      <vt:lpstr>분기문 – if</vt:lpstr>
      <vt:lpstr>분기문 – else</vt:lpstr>
      <vt:lpstr>분기문 - elseif</vt:lpstr>
      <vt:lpstr>연습 문제 - 1</vt:lpstr>
      <vt:lpstr>연습 문제 - 2</vt:lpstr>
      <vt:lpstr>반복문</vt:lpstr>
      <vt:lpstr>반복문 while</vt:lpstr>
      <vt:lpstr>while문 예시 코드</vt:lpstr>
      <vt:lpstr>반복문 for</vt:lpstr>
      <vt:lpstr>for문 예시코드</vt:lpstr>
      <vt:lpstr>무한루프문 – while, for</vt:lpstr>
      <vt:lpstr>무한루프</vt:lpstr>
      <vt:lpstr>점프문 –break, continue, goto</vt:lpstr>
      <vt:lpstr>점프문 - break</vt:lpstr>
      <vt:lpstr>점프문 - continue</vt:lpstr>
      <vt:lpstr>점프문 - goto</vt:lpstr>
      <vt:lpstr>switch문</vt:lpstr>
      <vt:lpstr>switch문 사용 방법</vt:lpstr>
      <vt:lpstr>switch문 예시</vt:lpstr>
      <vt:lpstr>연습 문제 - 3</vt:lpstr>
      <vt:lpstr>연습문제 - 4</vt:lpstr>
      <vt:lpstr>연습문제 - 5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2주 차</dc:title>
  <dc:creator>정현 김</dc:creator>
  <cp:lastModifiedBy>정현 김</cp:lastModifiedBy>
  <cp:revision>8</cp:revision>
  <dcterms:created xsi:type="dcterms:W3CDTF">2020-03-30T13:55:25Z</dcterms:created>
  <dcterms:modified xsi:type="dcterms:W3CDTF">2020-04-18T08:09:01Z</dcterms:modified>
</cp:coreProperties>
</file>