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83" r:id="rId10"/>
    <p:sldId id="266" r:id="rId11"/>
    <p:sldId id="267" r:id="rId12"/>
    <p:sldId id="284" r:id="rId13"/>
    <p:sldId id="263" r:id="rId14"/>
    <p:sldId id="268" r:id="rId15"/>
    <p:sldId id="273" r:id="rId16"/>
    <p:sldId id="277" r:id="rId17"/>
    <p:sldId id="278" r:id="rId18"/>
    <p:sldId id="269" r:id="rId19"/>
    <p:sldId id="270" r:id="rId20"/>
    <p:sldId id="274" r:id="rId21"/>
    <p:sldId id="280" r:id="rId22"/>
    <p:sldId id="281" r:id="rId23"/>
    <p:sldId id="271" r:id="rId24"/>
    <p:sldId id="264" r:id="rId25"/>
    <p:sldId id="275" r:id="rId26"/>
    <p:sldId id="276" r:id="rId27"/>
    <p:sldId id="279" r:id="rId28"/>
    <p:sldId id="265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12A9-14F0-4D34-9920-C4C03DA65D9C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AEC5-9F40-44C6-BAFD-CA5B8C8D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8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많은 데이터 처리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DAEC5-9F40-44C6-BAFD-CA5B8C8DC0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02AD-8666-4002-966B-BD7AAA48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59762-2DA0-48A9-B45E-DE71FF27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CFF3A-BB54-443D-B50B-C9FDEBEC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4A988-BE38-43F0-9211-E06DAFF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4B35C-517B-4935-AFA2-E44ABC6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A8C3-CD12-41CC-8813-087C0FA9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5C2BE-9787-49C0-B594-DAB3476D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BABC-2ED4-448F-A173-6DBF0E7A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D5F2D-0CD8-40B4-910F-A771A5BF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CE705-7597-4366-BC35-BD1FB83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01870-BC46-46E5-9297-BEABB24B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A144C-3615-45F5-8CBF-71DD2C29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E2A68-B7A2-4F6B-98DC-8A8014A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663A8-A33A-49BD-9552-8B7BFDB9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5A801-7836-403B-BBD9-CAFBA97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EC8B2-FE40-460E-8A7A-0378BE2A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632E-A9DD-4D9C-8BEC-638406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70E59-BD5B-44F3-9743-30ECAB50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3077-B7BC-4D81-AC09-1E188F3F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A807-DAAE-45F6-A2A5-0C9FBE27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B2428-7D34-43FB-9B06-F8C5F07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0403A-59A2-4CA2-9045-117B2FE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3D5B1-EDEE-4095-8ABB-53DBBCE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569B0-F389-4F6C-8AB1-39C09606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C55AE-C9C9-4F31-9093-A47BB416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5928-8559-4392-BBF9-E5DE426A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809-6A38-48CA-899C-0F6CC6360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6C292-3AD4-4194-9DB9-70A50264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23901-A82E-44FF-92DD-F150A41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9E349-4A90-4143-998A-913808D1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FD2ED-76D6-4203-A9C6-47683C8B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55D6-52A3-41CE-A6F2-2F30212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3D42A-197E-4892-A7F4-3B408BD7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6E27-01EB-4FC4-9328-E3B8AB23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00642-CD06-4CE6-B159-D5A33208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6FB62-2EE4-4036-861A-ED8C5606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204AE-A4A2-4CE3-98AD-EF8E6FB3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6A8E0-5475-48D0-91E8-AC41FEC3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319B2-FCEA-4849-AF6C-7E9369E9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C952-D0AD-4154-96E9-2D20681A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32DE0-B4D8-4968-B397-8F40C9BD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F35574-FD31-4D8A-BB3A-E7DD0E41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9218F-0FE6-4FDD-A058-7AF2480B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3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3346F-152B-470C-A4B2-C291D1D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0C630-E2AC-4AB0-A99B-7709F3C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49D9A-1003-40FB-87A5-0EF8C52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5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EF15E-7F22-402E-BC23-8C4D3B3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A7F86-E49D-4890-8C9F-E05519E9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E1C66-D2BF-48B5-B0C9-5BC3A726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0B452-4B08-4333-98F0-9B89861C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916F0-0F37-47F1-8F0D-1417812A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DDEAD-6467-4424-B708-CC57379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B817E-2EA1-4FB9-A8FC-09635E57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EC7E2-B9E7-4307-81F4-12D67C95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7F6B4-EA2D-4DCB-815D-DFE990B0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37180-5309-4C9E-A76B-E4CABA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57B42-F05C-43AD-BE22-3AC5E7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71782-C021-452D-875C-19AF3AF2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BCD9E-212F-4FEB-943D-8229A8E2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8A944-7C21-4E19-A185-CFF5673B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05732-5257-4FD8-B544-BDD76413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2388-C34B-4C90-8013-177ADA506B7D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BCB49-B58C-4784-8B40-7E69DD80C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935E6-1D88-442C-A263-A93BFE6E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7A29-4C39-4FE8-B124-DF74E31DC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-ro-e.tistory.com/10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0%B0%EC%97%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75FE12-CD1B-4511-84C1-747972D2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3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C2E30-45D9-4BAB-8B0C-40220E02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메소드 배열 그리고 정렬</a:t>
            </a:r>
          </a:p>
        </p:txBody>
      </p:sp>
    </p:spTree>
    <p:extLst>
      <p:ext uri="{BB962C8B-B14F-4D97-AF65-F5344CB8AC3E}">
        <p14:creationId xmlns:p14="http://schemas.microsoft.com/office/powerpoint/2010/main" val="381213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080752-F6B5-4F55-957D-2DBAAAA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 초기화 하기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7629E-2F32-4BC7-A2E2-79B4FB4B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89439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배열은 아래와 같은 형식으로 선언한다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데이터 형식</a:t>
            </a:r>
            <a:r>
              <a:rPr lang="en-US" altLang="ko-KR" sz="2400" dirty="0"/>
              <a:t>[]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= new</a:t>
            </a:r>
            <a:r>
              <a:rPr lang="ko-KR" altLang="en-US" sz="2400" dirty="0"/>
              <a:t> 데이터형식</a:t>
            </a:r>
            <a:r>
              <a:rPr lang="en-US" altLang="ko-KR" sz="2400" dirty="0"/>
              <a:t>[ </a:t>
            </a:r>
            <a:r>
              <a:rPr lang="ko-KR" altLang="en-US" sz="2400" dirty="0"/>
              <a:t>용량 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1.int[] array = new int[3]{1,2,3};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2.int[] array = new int[]{1,2,3};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3.int[] array = {1,2,3};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9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FF47F1-7CE2-4AF9-B515-17A0554D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963877"/>
            <a:ext cx="371971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E273-B6FB-4F9E-867B-ED710BF1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10</a:t>
            </a:r>
            <a:r>
              <a:rPr lang="ko-KR" altLang="en-US" sz="2400"/>
              <a:t>개의 변수를 저장할 수 있는 배열을 만들고 </a:t>
            </a:r>
            <a:r>
              <a:rPr lang="en-US" altLang="ko-KR" sz="2400"/>
              <a:t>console</a:t>
            </a:r>
            <a:r>
              <a:rPr lang="ko-KR" altLang="en-US" sz="2400"/>
              <a:t>창을 통해서 </a:t>
            </a:r>
            <a:r>
              <a:rPr lang="en-US" altLang="ko-KR" sz="2400"/>
              <a:t>10</a:t>
            </a:r>
            <a:r>
              <a:rPr lang="ko-KR" altLang="en-US" sz="2400"/>
              <a:t>개의 수를 입력 받고 출력하는 코드를 작성하시오 </a:t>
            </a:r>
          </a:p>
        </p:txBody>
      </p:sp>
    </p:spTree>
    <p:extLst>
      <p:ext uri="{BB962C8B-B14F-4D97-AF65-F5344CB8AC3E}">
        <p14:creationId xmlns:p14="http://schemas.microsoft.com/office/powerpoint/2010/main" val="160574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4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16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6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8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436DD3-E088-4220-934F-89611C47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6BE4C-4F6E-418F-AA43-C59659CE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코드 간추리기</a:t>
            </a:r>
          </a:p>
        </p:txBody>
      </p:sp>
      <p:sp>
        <p:nvSpPr>
          <p:cNvPr id="46" name="Isosceles Triangle 32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4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E917E-3049-4437-AA9A-DC51657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메소드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4FFE1-69CC-405A-B9E6-7DB38FDF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C </a:t>
            </a:r>
            <a:r>
              <a:rPr lang="ko-KR" altLang="en-US" sz="2400"/>
              <a:t>와 </a:t>
            </a:r>
            <a:r>
              <a:rPr lang="en-US" altLang="ko-KR" sz="2400"/>
              <a:t>C++</a:t>
            </a:r>
            <a:r>
              <a:rPr lang="ko-KR" altLang="en-US" sz="2400"/>
              <a:t>에서 함수라고 불렸던 메소드는 특정 목적을 가지고 있는 코드를 묶어주는 역할을 합니다</a:t>
            </a:r>
          </a:p>
        </p:txBody>
      </p:sp>
    </p:spTree>
    <p:extLst>
      <p:ext uri="{BB962C8B-B14F-4D97-AF65-F5344CB8AC3E}">
        <p14:creationId xmlns:p14="http://schemas.microsoft.com/office/powerpoint/2010/main" val="7887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C9998C-72CB-4E40-AE28-D5C32C5B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선언 하기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3E68B-5E9C-4E6A-B496-C9E99600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메소드는 다음과 같은 형식으로 선언합니다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한정자 반환</a:t>
            </a:r>
            <a:r>
              <a:rPr lang="en-US" altLang="ko-KR" sz="2400" dirty="0"/>
              <a:t>_</a:t>
            </a:r>
            <a:r>
              <a:rPr lang="ko-KR" altLang="en-US" sz="2400" dirty="0"/>
              <a:t>형식 메소드</a:t>
            </a:r>
            <a:r>
              <a:rPr lang="en-US" altLang="ko-KR" sz="2400" dirty="0"/>
              <a:t>_</a:t>
            </a:r>
            <a:r>
              <a:rPr lang="ko-KR" altLang="en-US" sz="2400" dirty="0"/>
              <a:t>이름</a:t>
            </a:r>
            <a:r>
              <a:rPr lang="en-US" altLang="ko-KR" sz="2400" dirty="0"/>
              <a:t>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return</a:t>
            </a:r>
            <a:r>
              <a:rPr lang="ko-KR" altLang="en-US" sz="2400" dirty="0"/>
              <a:t> </a:t>
            </a:r>
            <a:r>
              <a:rPr lang="ko-KR" altLang="en-US" sz="2400"/>
              <a:t>반환값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7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EE50CE-13BC-406F-BF08-A0075E9F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메소드 선언 예시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C2E99816-9FBC-4260-A846-585B1AA8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public static int Plus(int a, int b)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Console.WriteLine(“{0} + {1} =“,a,b);</a:t>
            </a:r>
          </a:p>
          <a:p>
            <a:pPr marL="0" indent="0">
              <a:buNone/>
            </a:pPr>
            <a:r>
              <a:rPr lang="en-US" altLang="ko-KR" sz="2400"/>
              <a:t>	return a + 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357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D2CE62-09A8-47E2-A45F-885B386F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82" y="963877"/>
            <a:ext cx="3671080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 latinLnBrk="0"/>
            <a:r>
              <a:rPr lang="ko-KR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연습 문제 </a:t>
            </a:r>
            <a:r>
              <a:rPr lang="en-US" altLang="ko-KR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0265-357F-48C3-AC14-111F7869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latin typeface="+mn-lt"/>
                <a:ea typeface="+mn-ea"/>
                <a:cs typeface="+mn-cs"/>
              </a:rPr>
              <a:t>메소드를 사용해서 이름을 입력하면 인사를 하는 프로그램을 작성하시오</a:t>
            </a:r>
            <a:endParaRPr lang="en-US" altLang="ko-KR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09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04C7F-F611-4C21-9CEC-65873357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예시 코드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A3DC5D-9AA5-4A54-B43B-54F4079F60D4}"/>
              </a:ext>
            </a:extLst>
          </p:cNvPr>
          <p:cNvSpPr txBox="1"/>
          <p:nvPr/>
        </p:nvSpPr>
        <p:spPr>
          <a:xfrm>
            <a:off x="4976031" y="963877"/>
            <a:ext cx="72159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private static void Hello(string name)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("{0}, </a:t>
            </a:r>
            <a:r>
              <a:rPr lang="ko-KR" altLang="en-US" sz="2400" dirty="0"/>
              <a:t>안녕</a:t>
            </a:r>
            <a:r>
              <a:rPr lang="en-US" altLang="ko-KR" sz="2400" dirty="0"/>
              <a:t>!", name);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static void Main()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    Hello("</a:t>
            </a:r>
            <a:r>
              <a:rPr lang="ko-KR" altLang="en-US" sz="2400" dirty="0"/>
              <a:t>정현</a:t>
            </a:r>
            <a:r>
              <a:rPr lang="en-US" altLang="ko-KR" sz="2400" dirty="0"/>
              <a:t>");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999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3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4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Isosceles Triangle 4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4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4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5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6F9BB-28B0-46E0-97E3-D6502E18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메서드가 변수를 받는 법</a:t>
            </a:r>
          </a:p>
        </p:txBody>
      </p:sp>
      <p:sp>
        <p:nvSpPr>
          <p:cNvPr id="67" name="Rectangle 5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3EB991-CCA0-4A74-B735-03906B1E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1BCD4-9C2B-4FB8-8BB4-01743103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300" dirty="0"/>
              <a:t>다음 코드의 실행 결과는 어떨까요</a:t>
            </a:r>
            <a:r>
              <a:rPr lang="en-US" altLang="ko-KR" sz="1300" dirty="0"/>
              <a:t>?</a:t>
            </a:r>
          </a:p>
          <a:p>
            <a:pPr marL="0" indent="0">
              <a:buNone/>
            </a:pPr>
            <a:r>
              <a:rPr lang="en-US" altLang="ko-KR" sz="1300" dirty="0"/>
              <a:t> static int a = 1, b = 2;</a:t>
            </a:r>
          </a:p>
          <a:p>
            <a:pPr marL="0" indent="0">
              <a:buNone/>
            </a:pPr>
            <a:r>
              <a:rPr lang="en-US" altLang="ko-KR" sz="1300" dirty="0"/>
              <a:t>        private static bool Swap(int x, int y)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en-US" altLang="ko-KR" sz="1300" dirty="0"/>
              <a:t>            int temp = x;</a:t>
            </a:r>
          </a:p>
          <a:p>
            <a:pPr marL="0" indent="0">
              <a:buNone/>
            </a:pPr>
            <a:r>
              <a:rPr lang="en-US" altLang="ko-KR" sz="1300" dirty="0"/>
              <a:t>            x = y;</a:t>
            </a:r>
          </a:p>
          <a:p>
            <a:pPr marL="0" indent="0">
              <a:buNone/>
            </a:pPr>
            <a:r>
              <a:rPr lang="en-US" altLang="ko-KR" sz="1300" dirty="0"/>
              <a:t>            y = temp;</a:t>
            </a:r>
          </a:p>
          <a:p>
            <a:pPr marL="0" indent="0">
              <a:buNone/>
            </a:pPr>
            <a:r>
              <a:rPr lang="en-US" altLang="ko-KR" sz="1300" dirty="0"/>
              <a:t>            return true;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r>
              <a:rPr lang="en-US" altLang="ko-KR" sz="13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{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300" dirty="0"/>
              <a:t>            Swap(a, b);</a:t>
            </a:r>
          </a:p>
          <a:p>
            <a:pPr marL="0" indent="0">
              <a:buNone/>
            </a:pPr>
            <a:r>
              <a:rPr lang="it-IT" altLang="ko-KR" sz="13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300" dirty="0"/>
              <a:t>        </a:t>
            </a:r>
            <a:r>
              <a:rPr lang="en-US" altLang="ko-KR" sz="1300" dirty="0"/>
              <a:t>}</a:t>
            </a:r>
          </a:p>
          <a:p>
            <a:pPr marL="0" indent="0">
              <a:buNone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51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FE3D66-D43C-4DB1-8461-38DD7DEB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</a:t>
            </a:r>
            <a:r>
              <a:rPr lang="ko-KR" altLang="en-US" sz="3600" dirty="0"/>
              <a:t>주 차 목차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A76E8-AC90-4EF5-89FB-B972E23F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주 차 문제 풀이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배열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메소드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swap</a:t>
            </a:r>
            <a:r>
              <a:rPr lang="ko-KR" altLang="en-US" sz="2000" dirty="0"/>
              <a:t>과 버블 정렬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과제</a:t>
            </a:r>
            <a:endParaRPr lang="en-US" altLang="ko-KR" sz="2000" dirty="0"/>
          </a:p>
          <a:p>
            <a:pPr marL="514350" indent="-514350">
              <a:buAutoNum type="arabicPeriod"/>
            </a:pPr>
            <a:endParaRPr lang="ko-KR" alt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243F1F-B58B-4578-BA33-558E77FB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참조로 매개 변수 전달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E43054A-5ACD-4772-96AD-362191F6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우리가 생각한대로 하게하기 위해서는 코드를 이렇게 고쳐야합니다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왜 그럴까요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 static int a = 1, b = 2;</a:t>
            </a:r>
          </a:p>
          <a:p>
            <a:pPr marL="0" indent="0">
              <a:buNone/>
            </a:pPr>
            <a:r>
              <a:rPr lang="en-US" altLang="ko-KR" sz="1400" dirty="0"/>
              <a:t>        private static bool Swap(ref int x, ref int y)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int temp = x;</a:t>
            </a:r>
          </a:p>
          <a:p>
            <a:pPr marL="0" indent="0">
              <a:buNone/>
            </a:pPr>
            <a:r>
              <a:rPr lang="en-US" altLang="ko-KR" sz="1400" dirty="0"/>
              <a:t>            x = y;</a:t>
            </a:r>
          </a:p>
          <a:p>
            <a:pPr marL="0" indent="0">
              <a:buNone/>
            </a:pPr>
            <a:r>
              <a:rPr lang="en-US" altLang="ko-KR" sz="1400" dirty="0"/>
              <a:t>            y = temp;</a:t>
            </a:r>
          </a:p>
          <a:p>
            <a:pPr marL="0" indent="0">
              <a:buNone/>
            </a:pPr>
            <a:r>
              <a:rPr lang="en-US" altLang="ko-KR" sz="1400" dirty="0"/>
              <a:t>            return true;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{1}",a, b);</a:t>
            </a:r>
          </a:p>
          <a:p>
            <a:pPr marL="0" indent="0">
              <a:buNone/>
            </a:pPr>
            <a:r>
              <a:rPr lang="en-US" altLang="ko-KR" sz="1400" dirty="0"/>
              <a:t>            Swap(ref a, ref b);</a:t>
            </a:r>
          </a:p>
          <a:p>
            <a:pPr marL="0" indent="0">
              <a:buNone/>
            </a:pPr>
            <a:r>
              <a:rPr lang="it-IT" altLang="ko-KR" sz="1400" dirty="0"/>
              <a:t>            Console.WriteLine("a = {0} b = {1}", a, b);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20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3EA8B-6E8F-44A3-B2DA-90F5D330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7" y="963877"/>
            <a:ext cx="440136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call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by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value</a:t>
            </a:r>
            <a:r>
              <a:rPr lang="ko-KR" altLang="en-US" dirty="0">
                <a:solidFill>
                  <a:schemeClr val="accent1"/>
                </a:solidFill>
              </a:rPr>
              <a:t> 와 </a:t>
            </a:r>
            <a:r>
              <a:rPr lang="en-US" altLang="ko-KR" dirty="0">
                <a:solidFill>
                  <a:schemeClr val="accent1"/>
                </a:solidFill>
              </a:rPr>
              <a:t>call by reference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89353-BE3E-4E1F-BB1A-96AD7F48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call by value </a:t>
            </a:r>
            <a:r>
              <a:rPr lang="ko-KR" altLang="en-US" sz="2400" dirty="0"/>
              <a:t>와 </a:t>
            </a:r>
            <a:r>
              <a:rPr lang="en-US" altLang="ko-KR" sz="2400" dirty="0"/>
              <a:t>call</a:t>
            </a:r>
            <a:r>
              <a:rPr lang="ko-KR" altLang="en-US" sz="2400" dirty="0"/>
              <a:t> </a:t>
            </a:r>
            <a:r>
              <a:rPr lang="en-US" altLang="ko-KR" sz="2400" dirty="0"/>
              <a:t>by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</a:t>
            </a:r>
            <a:r>
              <a:rPr lang="ko-KR" altLang="en-US" sz="2400" dirty="0"/>
              <a:t> 의 차이점을 알아봅시다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https://see-ro-e.tistory.com/102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16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88974-C0EC-4F91-956F-33509F84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rgbClr val="080808"/>
                </a:solidFill>
              </a:rPr>
              <a:t>응용하기</a:t>
            </a: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99365-4463-4937-8E94-A59D6671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정렬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DCB7DB-8EA2-440A-A329-4B0A883B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SWAP()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2BC6F-77F2-4C0B-931A-5A4F99A2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swap()</a:t>
            </a:r>
            <a:r>
              <a:rPr lang="ko-KR" altLang="en-US" sz="2400" dirty="0"/>
              <a:t>메서드는 일반적으로 두 변수의 값을 서로 바꾸는데 사용됩니다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이제 배울 정렬하는데 역시 사용됩니다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2291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A8A7EE-35A2-4679-A3A8-E7DD404B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정렬하기의 개념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35C8B-5507-4C44-B417-7A8EEF1A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일상 생활에서 정렬은 무엇인가를 가지런히 줄지어 놓는 것을 말합니다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그럼 프로그래밍에서의 정렬이란 무엇일까요</a:t>
            </a:r>
            <a:r>
              <a:rPr lang="en-US" altLang="ko-KR" sz="2400"/>
              <a:t>?</a:t>
            </a:r>
            <a:r>
              <a:rPr lang="ko-KR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50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1C715B-ED70-4935-BF96-BEDD9B9D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정렬 </a:t>
            </a:r>
            <a:r>
              <a:rPr lang="en-US" altLang="ko-KR">
                <a:solidFill>
                  <a:schemeClr val="accent1"/>
                </a:solidFill>
              </a:rPr>
              <a:t>– </a:t>
            </a:r>
            <a:r>
              <a:rPr lang="ko-KR" altLang="en-US">
                <a:solidFill>
                  <a:schemeClr val="accent1"/>
                </a:solidFill>
              </a:rPr>
              <a:t>버블 정렬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48183-DFF9-459A-9EC0-D215874F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버블 정렬은 가장 기본적인 정렬 방법 중 하나입니다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버블 정렬을 이해하면서 프로그래밍의 작동 구조를 이해해 봅시다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017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9D630-6A8C-4DEC-AF11-B56A8505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버블 정렬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DC45D-6446-4406-8B3B-C2FBFD2F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/>
              <a:t>코드로 표현하면 다음과 같습니다</a:t>
            </a:r>
            <a:endParaRPr lang="en-US" altLang="ko-KR" sz="1500"/>
          </a:p>
          <a:p>
            <a:pPr marL="0" indent="0">
              <a:buNone/>
            </a:pPr>
            <a:r>
              <a:rPr lang="en-US" altLang="ko-KR" sz="1500"/>
              <a:t> private static void Sort(int[] array)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nn-NO" altLang="ko-KR" sz="1500"/>
              <a:t>            for(int i=0; i&lt; array.Length; i++)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for(int j=i; j&lt;array.Length; j++)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if(array[i] &lt; array[j])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{</a:t>
            </a:r>
          </a:p>
          <a:p>
            <a:pPr marL="0" indent="0">
              <a:buNone/>
            </a:pPr>
            <a:r>
              <a:rPr lang="en-US" altLang="ko-KR" sz="1500"/>
              <a:t>                        Swap(ref array[i], ref array[j]);</a:t>
            </a:r>
          </a:p>
          <a:p>
            <a:pPr marL="0" indent="0">
              <a:buNone/>
            </a:pPr>
            <a:r>
              <a:rPr lang="ko-KR" altLang="en-US" sz="1500"/>
              <a:t>    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    </a:t>
            </a:r>
            <a:r>
              <a:rPr lang="en-US" altLang="ko-KR" sz="1500"/>
              <a:t>}</a:t>
            </a:r>
          </a:p>
          <a:p>
            <a:pPr marL="0" indent="0">
              <a:buNone/>
            </a:pPr>
            <a:r>
              <a:rPr lang="ko-KR" altLang="en-US" sz="1500"/>
              <a:t>        </a:t>
            </a:r>
            <a:r>
              <a:rPr lang="en-US" altLang="ko-KR" sz="1500"/>
              <a:t>}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62127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499BE-F18B-454D-A398-C1957C5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5" y="963877"/>
            <a:ext cx="3748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833B-4E49-4F91-8120-EDADB2E5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다음 파일들을 크기순으로 정리하는 코드를 </a:t>
            </a:r>
            <a:r>
              <a:rPr lang="ko-KR" altLang="en-US" sz="2400" dirty="0" err="1"/>
              <a:t>작성하시오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7kb, 8kb, 3kb, 32kb, 16kb, 5kb, 88kb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79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AD324-194B-4BCE-B19A-6FC42D125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92" b="130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5667C-63FB-4712-8827-4995623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43939-8ECB-40D0-81E8-2937A8B1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백준 문제</a:t>
            </a:r>
            <a:r>
              <a:rPr lang="en-US" altLang="ko-KR">
                <a:solidFill>
                  <a:srgbClr val="FFFFFF"/>
                </a:solidFill>
              </a:rPr>
              <a:t>: 10818 2750</a:t>
            </a:r>
          </a:p>
          <a:p>
            <a:pPr marL="0" indent="0">
              <a:buNone/>
            </a:pP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일반 문제</a:t>
            </a:r>
            <a:r>
              <a:rPr lang="en-US" altLang="ko-KR">
                <a:solidFill>
                  <a:srgbClr val="FFFFFF"/>
                </a:solidFill>
              </a:rPr>
              <a:t>: </a:t>
            </a:r>
            <a:r>
              <a:rPr lang="ko-KR" altLang="en-US">
                <a:solidFill>
                  <a:srgbClr val="FFFFFF"/>
                </a:solidFill>
              </a:rPr>
              <a:t>메소드를 사용하서 </a:t>
            </a:r>
            <a:r>
              <a:rPr lang="en-US" altLang="ko-KR">
                <a:solidFill>
                  <a:srgbClr val="FFFFFF"/>
                </a:solidFill>
              </a:rPr>
              <a:t>SWAP</a:t>
            </a:r>
            <a:r>
              <a:rPr lang="ko-KR" altLang="en-US">
                <a:solidFill>
                  <a:srgbClr val="FFFFFF"/>
                </a:solidFill>
              </a:rPr>
              <a:t> 구현하기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그 후 버블 소트 구현하기</a:t>
            </a: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</a:rPr>
              <a:t>추가 문제</a:t>
            </a:r>
            <a:r>
              <a:rPr lang="en-US" altLang="ko-KR">
                <a:solidFill>
                  <a:srgbClr val="FFFFFF"/>
                </a:solidFill>
              </a:rPr>
              <a:t>: 8958 2577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8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91F71E-80CB-4538-AA77-DE8333FA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157C3D-12E1-4E13-9810-C0B928A5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주차 추가문제 풀이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AEF98-78B6-4A0F-8D0E-8FD333DC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추가문제 풀이 </a:t>
            </a:r>
            <a:r>
              <a:rPr lang="en-US" altLang="ko-KR" sz="3600"/>
              <a:t>– </a:t>
            </a:r>
            <a:r>
              <a:rPr lang="ko-KR" altLang="en-US" sz="3600"/>
              <a:t>백준</a:t>
            </a:r>
            <a:r>
              <a:rPr lang="en-US" altLang="ko-KR" sz="3600"/>
              <a:t>10952,1110</a:t>
            </a:r>
            <a:endParaRPr lang="ko-KR" altLang="en-US" sz="3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F9B295A-7DBB-42F0-8D68-F45E58A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10952 A + B -5</a:t>
            </a:r>
          </a:p>
          <a:p>
            <a:pPr marL="0" indent="0">
              <a:buNone/>
            </a:pPr>
            <a:r>
              <a:rPr lang="en-US" altLang="ko-KR" sz="2000"/>
              <a:t> 1110 </a:t>
            </a:r>
            <a:r>
              <a:rPr lang="ko-KR" altLang="en-US" sz="2000"/>
              <a:t>더하기 사이클</a:t>
            </a:r>
          </a:p>
        </p:txBody>
      </p:sp>
    </p:spTree>
    <p:extLst>
      <p:ext uri="{BB962C8B-B14F-4D97-AF65-F5344CB8AC3E}">
        <p14:creationId xmlns:p14="http://schemas.microsoft.com/office/powerpoint/2010/main" val="4326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D092F-7EA9-47E1-90F6-2FDC0A33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10952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5EE4-5AC8-4E3E-AFC0-82E0F199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while(true)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string input = </a:t>
            </a:r>
            <a:r>
              <a:rPr lang="en-US" altLang="ko-KR" sz="2000" dirty="0" err="1"/>
              <a:t>Console.ReadLine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int a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(0, 1));</a:t>
            </a:r>
          </a:p>
          <a:p>
            <a:pPr marL="0" indent="0">
              <a:buNone/>
            </a:pPr>
            <a:r>
              <a:rPr lang="en-US" altLang="ko-KR" sz="2000" dirty="0"/>
              <a:t>                int b = </a:t>
            </a:r>
            <a:r>
              <a:rPr lang="en-US" altLang="ko-KR" sz="2000" dirty="0" err="1"/>
              <a:t>int.Parse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input.Substring</a:t>
            </a:r>
            <a:r>
              <a:rPr lang="en-US" altLang="ko-KR" sz="2000" dirty="0"/>
              <a:t>(1, 2));</a:t>
            </a:r>
          </a:p>
          <a:p>
            <a:pPr marL="0" indent="0">
              <a:buNone/>
            </a:pPr>
            <a:r>
              <a:rPr lang="en-US" altLang="ko-KR" sz="2000" dirty="0"/>
              <a:t>                if (a == 0 &amp;&amp; b == 0) break;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 + b);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3F2C-69CB-4236-A9BB-689ED7F6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441D63-27D5-4815-9150-C9937AE2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10952 </a:t>
            </a:r>
            <a:r>
              <a:rPr lang="ko-KR" altLang="en-US">
                <a:solidFill>
                  <a:schemeClr val="accent1"/>
                </a:solidFill>
              </a:rPr>
              <a:t>예시 코드 </a:t>
            </a:r>
            <a:r>
              <a:rPr lang="en-US" altLang="ko-KR">
                <a:solidFill>
                  <a:schemeClr val="accent1"/>
                </a:solidFill>
              </a:rPr>
              <a:t>- 2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2DD8F-F0B0-483B-85E5-145F4A9D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963877"/>
            <a:ext cx="653179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for(; ; 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string input = 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/>
              <a:t>	int a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(0, 1));            	int b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input.Substring</a:t>
            </a:r>
            <a:r>
              <a:rPr lang="en-US" altLang="ko-KR" sz="2400" dirty="0"/>
              <a:t>(1, 2));         	if (a == 0 &amp;&amp; b == 0) break;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 + b);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65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D78722-5FC0-413D-B43B-2C9021F5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4" y="963877"/>
            <a:ext cx="407712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1110 </a:t>
            </a:r>
            <a:r>
              <a:rPr lang="ko-KR" altLang="en-US" dirty="0">
                <a:solidFill>
                  <a:schemeClr val="accent1"/>
                </a:solidFill>
              </a:rPr>
              <a:t>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DE49-AF0C-479A-AE71-AAC50B15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3879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altLang="ko-KR" sz="2000" dirty="0"/>
              <a:t>	  int a = int.Parse(Console.ReadLine());</a:t>
            </a:r>
          </a:p>
          <a:p>
            <a:pPr marL="0" indent="0">
              <a:buNone/>
            </a:pPr>
            <a:r>
              <a:rPr lang="en-US" altLang="ko-KR" sz="2000" dirty="0"/>
              <a:t>            int answer = 0, b = a;</a:t>
            </a:r>
          </a:p>
          <a:p>
            <a:pPr marL="0" indent="0">
              <a:buNone/>
            </a:pPr>
            <a:r>
              <a:rPr lang="en-US" altLang="ko-KR" sz="2000" dirty="0"/>
              <a:t>            while (true)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        int second = b % 10;</a:t>
            </a:r>
          </a:p>
          <a:p>
            <a:pPr marL="0" indent="0">
              <a:buNone/>
            </a:pPr>
            <a:r>
              <a:rPr lang="en-US" altLang="ko-KR" sz="2000" dirty="0"/>
              <a:t>                int first = (b - second) / 10;</a:t>
            </a:r>
          </a:p>
          <a:p>
            <a:pPr marL="0" indent="0">
              <a:buNone/>
            </a:pPr>
            <a:r>
              <a:rPr lang="en-US" altLang="ko-KR" sz="2000" dirty="0"/>
              <a:t>                b = (10 * second) + (first + second) % 10;</a:t>
            </a:r>
          </a:p>
          <a:p>
            <a:pPr marL="0" indent="0">
              <a:buNone/>
            </a:pPr>
            <a:r>
              <a:rPr lang="en-US" altLang="ko-KR" sz="2000" dirty="0"/>
              <a:t>                answer++;</a:t>
            </a:r>
          </a:p>
          <a:p>
            <a:pPr marL="0" indent="0">
              <a:buNone/>
            </a:pPr>
            <a:r>
              <a:rPr lang="en-US" altLang="ko-KR" sz="2000" dirty="0"/>
              <a:t>                if (b == a) break;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Console.WriteLine</a:t>
            </a:r>
            <a:r>
              <a:rPr lang="en-US" altLang="ko-KR" sz="2000" dirty="0"/>
              <a:t>(answer);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68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868B-4C37-416B-9F5A-DB0C3F74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수 많은 데이터를 저장하는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3CD481-F8C9-452F-8ED6-F69F0BD0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배열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C38C9A-F580-4292-89A5-24A3B29F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배열이란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5CE34-203B-4E7D-B6FB-C1BFA760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배열이란 무엇이고 왜 존재하는 것 일까요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>
                <a:hlinkClick r:id="rId3"/>
              </a:rPr>
              <a:t>https://ko.wikipedia.org/wiki/%EB%B0%B0%EC%97%B4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0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812</Words>
  <Application>Microsoft Office PowerPoint</Application>
  <PresentationFormat>와이드스크린</PresentationFormat>
  <Paragraphs>163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C# 스터디 3주차</vt:lpstr>
      <vt:lpstr>3주 차 목차</vt:lpstr>
      <vt:lpstr>2주차 추가문제 풀이</vt:lpstr>
      <vt:lpstr>추가문제 풀이 – 백준10952,1110</vt:lpstr>
      <vt:lpstr>10952 예시 코드</vt:lpstr>
      <vt:lpstr>10952 예시 코드 - 2</vt:lpstr>
      <vt:lpstr>1110 예시 코드</vt:lpstr>
      <vt:lpstr>배열</vt:lpstr>
      <vt:lpstr>배열이란?</vt:lpstr>
      <vt:lpstr>배열 초기화 하기</vt:lpstr>
      <vt:lpstr>연습 문제 - 1</vt:lpstr>
      <vt:lpstr>메소드</vt:lpstr>
      <vt:lpstr>메소드</vt:lpstr>
      <vt:lpstr>메소드  선언 하기</vt:lpstr>
      <vt:lpstr>메소드 선언 예시</vt:lpstr>
      <vt:lpstr>연습 문제 - 2</vt:lpstr>
      <vt:lpstr>예시 코드</vt:lpstr>
      <vt:lpstr>메서드가 변수를 받는 법</vt:lpstr>
      <vt:lpstr>참조로 매개 변수 전달</vt:lpstr>
      <vt:lpstr>참조로 매개 변수 전달</vt:lpstr>
      <vt:lpstr>call by value 와 call by reference</vt:lpstr>
      <vt:lpstr>정렬</vt:lpstr>
      <vt:lpstr>SWAP()</vt:lpstr>
      <vt:lpstr>정렬하기의 개념</vt:lpstr>
      <vt:lpstr>정렬 – 버블 정렬</vt:lpstr>
      <vt:lpstr>버블 정렬 코드</vt:lpstr>
      <vt:lpstr>연습 문제 - 3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3주차</dc:title>
  <dc:creator>정현 김</dc:creator>
  <cp:lastModifiedBy>김 정현</cp:lastModifiedBy>
  <cp:revision>2</cp:revision>
  <dcterms:created xsi:type="dcterms:W3CDTF">2020-02-26T11:00:49Z</dcterms:created>
  <dcterms:modified xsi:type="dcterms:W3CDTF">2020-04-10T06:21:03Z</dcterms:modified>
</cp:coreProperties>
</file>