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0F12-4BDF-41BC-864D-DB316D0C94AA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D8B1-15FE-45C8-992B-540F8290B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67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0F12-4BDF-41BC-864D-DB316D0C94AA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D8B1-15FE-45C8-992B-540F8290B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39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0F12-4BDF-41BC-864D-DB316D0C94AA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D8B1-15FE-45C8-992B-540F8290B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63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0F12-4BDF-41BC-864D-DB316D0C94AA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D8B1-15FE-45C8-992B-540F8290B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39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0F12-4BDF-41BC-864D-DB316D0C94AA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D8B1-15FE-45C8-992B-540F8290B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11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0F12-4BDF-41BC-864D-DB316D0C94AA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D8B1-15FE-45C8-992B-540F8290B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26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0F12-4BDF-41BC-864D-DB316D0C94AA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D8B1-15FE-45C8-992B-540F8290B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00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0F12-4BDF-41BC-864D-DB316D0C94AA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D8B1-15FE-45C8-992B-540F8290B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66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0F12-4BDF-41BC-864D-DB316D0C94AA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D8B1-15FE-45C8-992B-540F8290B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57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0F12-4BDF-41BC-864D-DB316D0C94AA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D8B1-15FE-45C8-992B-540F8290B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6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0F12-4BDF-41BC-864D-DB316D0C94AA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D8B1-15FE-45C8-992B-540F8290B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6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B0F12-4BDF-41BC-864D-DB316D0C94AA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D8B1-15FE-45C8-992B-540F8290B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43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" TargetMode="External"/><Relationship Id="rId2" Type="http://schemas.openxmlformats.org/officeDocument/2006/relationships/hyperlink" Target="http://blog.naver.com/PostView.nhn?blogId=hotleader&amp;logNo=221521396331&amp;categoryNo=218&amp;parentCategoryNo=63&amp;viewDate=&amp;currentPage=1&amp;postListTopCurrentPage=1&amp;from=postVie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ing-factory.tistory.com/249" TargetMode="External"/><Relationship Id="rId4" Type="http://schemas.openxmlformats.org/officeDocument/2006/relationships/hyperlink" Target="https://m.post.naver.com/viewer/postView.nhn?volumeNo=24622891&amp;memberNo=42458017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6C10B6-972A-46A2-8B56-5E08A20CF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altLang="ko-KR" sz="3600" dirty="0">
                <a:solidFill>
                  <a:srgbClr val="080808"/>
                </a:solidFill>
              </a:rPr>
              <a:t>C# </a:t>
            </a:r>
            <a:r>
              <a:rPr lang="ko-KR" altLang="en-US" sz="3600" dirty="0">
                <a:solidFill>
                  <a:srgbClr val="080808"/>
                </a:solidFill>
              </a:rPr>
              <a:t>및 유니티 스터디</a:t>
            </a:r>
            <a:br>
              <a:rPr lang="en-US" altLang="ko-KR" sz="3600" dirty="0">
                <a:solidFill>
                  <a:srgbClr val="080808"/>
                </a:solidFill>
              </a:rPr>
            </a:br>
            <a:r>
              <a:rPr lang="en-US" altLang="ko-KR" sz="3600" dirty="0">
                <a:solidFill>
                  <a:srgbClr val="080808"/>
                </a:solidFill>
              </a:rPr>
              <a:t>&lt;</a:t>
            </a:r>
            <a:r>
              <a:rPr lang="ko-KR" altLang="en-US" sz="3600" dirty="0">
                <a:solidFill>
                  <a:srgbClr val="080808"/>
                </a:solidFill>
              </a:rPr>
              <a:t>기초반</a:t>
            </a:r>
            <a:r>
              <a:rPr lang="en-US" altLang="ko-KR" sz="3600" dirty="0">
                <a:solidFill>
                  <a:srgbClr val="080808"/>
                </a:solidFill>
              </a:rPr>
              <a:t>&gt;</a:t>
            </a:r>
            <a:r>
              <a:rPr lang="ko-KR" altLang="en-US" sz="3600" dirty="0">
                <a:solidFill>
                  <a:srgbClr val="080808"/>
                </a:solidFill>
              </a:rPr>
              <a:t> 개요</a:t>
            </a:r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7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94FC44-7AC2-4671-BF40-30E3FC336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목차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683EF-466F-4D7E-9A45-758943EBF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스터디 추천 대상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스터디 특징 설명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강의 계획</a:t>
            </a:r>
            <a:endParaRPr lang="en-US" altLang="ko-KR" dirty="0"/>
          </a:p>
          <a:p>
            <a:endParaRPr lang="en-US" altLang="ko-KR" sz="2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2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6084B7B-CD5D-44EB-92FC-68EB591A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스터디 추천 대상</a:t>
            </a:r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4B246E-FBBA-4BF1-AEC2-376796849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400" dirty="0"/>
              <a:t>프로그래밍을 한 번도 접해보지 못했던 프로그래머 파트 인원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프로그래밍을 알고 싶어 하는 기획 또는 그래픽 인원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15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2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2508CF-83C2-4007-85F2-89A3EF32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스터디 특징 설명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3316E-6689-4BCF-859F-DE1AD885B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400" dirty="0"/>
              <a:t>프로그래밍을 이해하는 데 있어서 필수적인 요소들을 간추렸습니다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비전공자가 컴퓨팅 사고를 하고 이해할 수 있도록 많은 예시들과 문제들이 있습니다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7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4F9DB7-63BA-4E2C-911F-94D7C307A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강의 계획 설명 </a:t>
            </a:r>
            <a:r>
              <a:rPr lang="en-US" altLang="ko-KR" sz="3600" dirty="0"/>
              <a:t>- 1</a:t>
            </a:r>
            <a:endParaRPr lang="ko-KR" altLang="en-US" sz="36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F205D-7CAE-42CF-BCDE-E608F252E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679470" cy="55710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&lt;</a:t>
            </a:r>
            <a:r>
              <a:rPr lang="ko-KR" altLang="en-US" sz="2400" dirty="0"/>
              <a:t>프로그래밍 시작하기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0</a:t>
            </a:r>
            <a:r>
              <a:rPr lang="ko-KR" altLang="en-US" sz="2000" dirty="0"/>
              <a:t>주 차 </a:t>
            </a:r>
            <a:r>
              <a:rPr lang="en-US" altLang="ko-KR" sz="2000" dirty="0"/>
              <a:t>– </a:t>
            </a:r>
            <a:r>
              <a:rPr lang="ko-KR" altLang="en-US" sz="2000" dirty="0"/>
              <a:t>스터디 준비하기 </a:t>
            </a:r>
            <a:r>
              <a:rPr lang="en-US" altLang="ko-KR" sz="2000" dirty="0"/>
              <a:t>&lt;</a:t>
            </a:r>
            <a:r>
              <a:rPr lang="ko-KR" altLang="en-US" sz="2000" dirty="0"/>
              <a:t>환경 구축</a:t>
            </a:r>
            <a:r>
              <a:rPr lang="en-US" altLang="ko-KR" sz="2000" dirty="0"/>
              <a:t>&gt;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1</a:t>
            </a:r>
            <a:r>
              <a:rPr lang="ko-KR" altLang="en-US" sz="2000" dirty="0"/>
              <a:t>주 차 </a:t>
            </a:r>
            <a:r>
              <a:rPr lang="en-US" altLang="ko-KR" sz="2000" dirty="0"/>
              <a:t>– </a:t>
            </a:r>
            <a:r>
              <a:rPr lang="ko-KR" altLang="en-US" sz="2000" dirty="0"/>
              <a:t>프로그래밍이란</a:t>
            </a:r>
            <a:r>
              <a:rPr lang="en-US" altLang="ko-KR" sz="2000" dirty="0"/>
              <a:t>? </a:t>
            </a:r>
            <a:r>
              <a:rPr lang="ko-KR" altLang="en-US" sz="2000" dirty="0"/>
              <a:t>자료형</a:t>
            </a:r>
            <a:r>
              <a:rPr lang="en-US" altLang="ko-KR" sz="2000" dirty="0"/>
              <a:t>, </a:t>
            </a:r>
            <a:r>
              <a:rPr lang="ko-KR" altLang="en-US" sz="2000" dirty="0"/>
              <a:t>연산자</a:t>
            </a:r>
            <a:r>
              <a:rPr lang="en-US" altLang="ko-KR" sz="2000" dirty="0"/>
              <a:t>, git</a:t>
            </a:r>
            <a:r>
              <a:rPr lang="ko-KR" altLang="en-US" sz="2000" dirty="0"/>
              <a:t>이란</a:t>
            </a:r>
            <a:r>
              <a:rPr lang="en-US" altLang="ko-KR" sz="2000" dirty="0"/>
              <a:t>?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</a:t>
            </a:r>
            <a:r>
              <a:rPr lang="ko-KR" altLang="en-US" sz="2000" dirty="0"/>
              <a:t>주 차 </a:t>
            </a:r>
            <a:r>
              <a:rPr lang="en-US" altLang="ko-KR" sz="2000" dirty="0"/>
              <a:t>– </a:t>
            </a:r>
            <a:r>
              <a:rPr lang="ko-KR" altLang="en-US" sz="2000" dirty="0" err="1"/>
              <a:t>분기문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반복문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점프문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</a:t>
            </a:r>
            <a:r>
              <a:rPr lang="ko-KR" altLang="en-US" sz="2000" dirty="0"/>
              <a:t>주 차 </a:t>
            </a:r>
            <a:r>
              <a:rPr lang="en-US" altLang="ko-KR" sz="2000" dirty="0"/>
              <a:t>– </a:t>
            </a:r>
            <a:r>
              <a:rPr lang="ko-KR" altLang="en-US" sz="2000" dirty="0"/>
              <a:t>메서드와 배열 그리고 정렬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4</a:t>
            </a:r>
            <a:r>
              <a:rPr lang="ko-KR" altLang="en-US" sz="2000" dirty="0"/>
              <a:t>주 차 </a:t>
            </a:r>
            <a:r>
              <a:rPr lang="en-US" altLang="ko-KR" sz="2000" dirty="0"/>
              <a:t>- </a:t>
            </a:r>
            <a:r>
              <a:rPr lang="ko-KR" altLang="en-US" sz="2000" dirty="0"/>
              <a:t>클래스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31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4F9DB7-63BA-4E2C-911F-94D7C307A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강의 계획 설명 </a:t>
            </a:r>
            <a:r>
              <a:rPr lang="en-US" altLang="ko-KR" sz="3600" dirty="0"/>
              <a:t>- 2</a:t>
            </a:r>
            <a:endParaRPr lang="ko-KR" altLang="en-US" sz="36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F205D-7CAE-42CF-BCDE-E608F252E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9" y="643467"/>
            <a:ext cx="5457533" cy="55710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&lt;</a:t>
            </a:r>
            <a:r>
              <a:rPr lang="ko-KR" altLang="en-US" sz="2400" dirty="0"/>
              <a:t>유니티 엔진 알아보기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5</a:t>
            </a:r>
            <a:r>
              <a:rPr lang="ko-KR" altLang="en-US" sz="2000" dirty="0"/>
              <a:t>주 차 </a:t>
            </a:r>
            <a:r>
              <a:rPr lang="en-US" altLang="ko-KR" sz="2000" dirty="0"/>
              <a:t>– </a:t>
            </a:r>
            <a:r>
              <a:rPr lang="ko-KR" altLang="en-US" sz="2000" dirty="0"/>
              <a:t>유니티 소개</a:t>
            </a:r>
            <a:r>
              <a:rPr lang="en-US" altLang="ko-KR" sz="2000" dirty="0"/>
              <a:t>,</a:t>
            </a:r>
            <a:r>
              <a:rPr lang="ko-KR" altLang="en-US" sz="2000" dirty="0"/>
              <a:t> 화면 구성과 스크립트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6</a:t>
            </a:r>
            <a:r>
              <a:rPr lang="ko-KR" altLang="en-US" sz="2000" dirty="0"/>
              <a:t>주 차 </a:t>
            </a:r>
            <a:r>
              <a:rPr lang="en-US" altLang="ko-KR" sz="2000" dirty="0"/>
              <a:t>– </a:t>
            </a:r>
            <a:r>
              <a:rPr lang="ko-KR" altLang="en-US" sz="2000" dirty="0"/>
              <a:t>세부적인 기능들 살펴보기 및 실습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7</a:t>
            </a:r>
            <a:r>
              <a:rPr lang="ko-KR" altLang="en-US" sz="2000" dirty="0"/>
              <a:t>주 차 </a:t>
            </a:r>
            <a:r>
              <a:rPr lang="en-US" altLang="ko-KR" sz="2000" dirty="0"/>
              <a:t>– </a:t>
            </a:r>
            <a:r>
              <a:rPr lang="ko-KR" altLang="en-US" sz="2000" dirty="0"/>
              <a:t>세부적인 기능들 살펴보기 및 실습</a:t>
            </a:r>
            <a:r>
              <a:rPr lang="en-US" altLang="ko-KR" sz="2000" dirty="0"/>
              <a:t>-2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8</a:t>
            </a:r>
            <a:r>
              <a:rPr lang="ko-KR" altLang="en-US" sz="2000" dirty="0"/>
              <a:t>주 차 </a:t>
            </a:r>
            <a:r>
              <a:rPr lang="en-US" altLang="ko-KR" sz="2000" dirty="0"/>
              <a:t>– UI </a:t>
            </a:r>
            <a:r>
              <a:rPr lang="ko-KR" altLang="en-US" sz="2000" dirty="0"/>
              <a:t>만들기 및 빌드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62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1107BF2-B90B-4792-96B4-2ABB32EB7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4883575" cy="557106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0</a:t>
            </a:r>
            <a:r>
              <a:rPr lang="ko-KR" altLang="en-US" sz="3600" dirty="0"/>
              <a:t>주 차 스터디 준비하기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D4E248-E939-4CBF-9613-CE219B84C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ko-KR" altLang="en-US" sz="2000" dirty="0"/>
              <a:t>비주얼 스튜디오 설치하기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hlinkClick r:id="rId2"/>
              </a:rPr>
              <a:t>http://blog.naver.com/PostView.nhn?blogId=hotleader&amp;logNo=221521396331&amp;categoryNo=218&amp;parentCategoryNo=63&amp;viewDate=&amp;currentPage=1&amp;postListTopCurrentPage=1&amp;from=postView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&lt;</a:t>
            </a:r>
            <a:r>
              <a:rPr lang="ko-KR" altLang="en-US" sz="2000" dirty="0"/>
              <a:t>다른 코딩 프로그램 사용 시 무관</a:t>
            </a:r>
            <a:r>
              <a:rPr lang="en-US" altLang="ko-KR" sz="2000" dirty="0"/>
              <a:t>&gt;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백준 가입하기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hlinkClick r:id="rId3"/>
              </a:rPr>
              <a:t>https://www.acmicpc.net/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 Git </a:t>
            </a:r>
            <a:r>
              <a:rPr lang="ko-KR" altLang="en-US" sz="2000" dirty="0"/>
              <a:t>가입하기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hlinkClick r:id="rId4"/>
              </a:rPr>
              <a:t>https://m.post.naver.com/viewer/postView.nhn?volumeNo=24622891&amp;memberNo=42458017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4. SourceTree</a:t>
            </a:r>
            <a:r>
              <a:rPr lang="ko-KR" altLang="en-US" sz="2000" dirty="0"/>
              <a:t> 설치 </a:t>
            </a:r>
            <a:r>
              <a:rPr lang="en-US" altLang="ko-KR" sz="2000" dirty="0"/>
              <a:t>– Git </a:t>
            </a:r>
            <a:r>
              <a:rPr lang="ko-KR" altLang="en-US" sz="2000" dirty="0"/>
              <a:t>특강으로 인해 필수 </a:t>
            </a:r>
            <a:r>
              <a:rPr lang="en-US" altLang="ko-KR" sz="2000" dirty="0"/>
              <a:t>X</a:t>
            </a:r>
          </a:p>
          <a:p>
            <a:pPr marL="0" indent="0">
              <a:buNone/>
            </a:pPr>
            <a:r>
              <a:rPr lang="en-US" altLang="ko-KR" sz="2000" dirty="0">
                <a:hlinkClick r:id="rId5"/>
              </a:rPr>
              <a:t>https://coding-factory.tistory.com/249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4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30F6BC-A806-4503-93CD-EDDDCCE8C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1246" y="5788712"/>
            <a:ext cx="5862919" cy="1052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위 내용은 스터디 구성원의 사정과 상호간의 합의에 의해 수정될 수 있습니다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F217E6-21B6-49DF-AA2F-3DE739E21749}"/>
              </a:ext>
            </a:extLst>
          </p:cNvPr>
          <p:cNvSpPr txBox="1"/>
          <p:nvPr/>
        </p:nvSpPr>
        <p:spPr>
          <a:xfrm>
            <a:off x="10390094" y="5457015"/>
            <a:ext cx="171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/>
              <a:t>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9AD04D-7F42-4877-8603-01C1650C3A37}"/>
              </a:ext>
            </a:extLst>
          </p:cNvPr>
          <p:cNvSpPr txBox="1"/>
          <p:nvPr/>
        </p:nvSpPr>
        <p:spPr>
          <a:xfrm>
            <a:off x="1461246" y="703719"/>
            <a:ext cx="5791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스터디 관련</a:t>
            </a:r>
            <a:r>
              <a:rPr lang="en-US" altLang="ko-KR" sz="2400" dirty="0"/>
              <a:t>, 0</a:t>
            </a:r>
            <a:r>
              <a:rPr lang="ko-KR" altLang="en-US" sz="2400" dirty="0"/>
              <a:t>주차 숙제 관련 질문 환영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42858-E2BF-4F73-ACAA-3782DB298476}"/>
              </a:ext>
            </a:extLst>
          </p:cNvPr>
          <p:cNvSpPr txBox="1"/>
          <p:nvPr/>
        </p:nvSpPr>
        <p:spPr>
          <a:xfrm>
            <a:off x="1461246" y="1775012"/>
            <a:ext cx="56119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Slack: </a:t>
            </a:r>
            <a:r>
              <a:rPr lang="ko-KR" altLang="en-US" sz="2000" dirty="0"/>
              <a:t>김정현에게 </a:t>
            </a:r>
            <a:r>
              <a:rPr lang="en-US" altLang="ko-KR" sz="2000" dirty="0"/>
              <a:t>DM</a:t>
            </a:r>
          </a:p>
          <a:p>
            <a:endParaRPr lang="en-US" altLang="ko-KR" sz="2000" dirty="0"/>
          </a:p>
          <a:p>
            <a:r>
              <a:rPr lang="ko-KR" altLang="en-US" sz="2000" dirty="0"/>
              <a:t>카카오톡 </a:t>
            </a:r>
            <a:r>
              <a:rPr lang="en-US" altLang="ko-KR" sz="2000" dirty="0"/>
              <a:t>ID: kjh99660</a:t>
            </a:r>
          </a:p>
          <a:p>
            <a:endParaRPr lang="en-US" altLang="ko-KR" sz="2000" dirty="0"/>
          </a:p>
          <a:p>
            <a:r>
              <a:rPr lang="en-US" altLang="ko-KR" sz="2000" dirty="0"/>
              <a:t>Discord: CIEN </a:t>
            </a:r>
            <a:r>
              <a:rPr lang="ko-KR" altLang="en-US" sz="2000" dirty="0" err="1"/>
              <a:t>디스코드</a:t>
            </a:r>
            <a:r>
              <a:rPr lang="ko-KR" altLang="en-US" sz="2000" dirty="0"/>
              <a:t> 방에 김정현에게 메시지</a:t>
            </a:r>
          </a:p>
        </p:txBody>
      </p:sp>
    </p:spTree>
    <p:extLst>
      <p:ext uri="{BB962C8B-B14F-4D97-AF65-F5344CB8AC3E}">
        <p14:creationId xmlns:p14="http://schemas.microsoft.com/office/powerpoint/2010/main" val="3316523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307</Words>
  <Application>Microsoft Office PowerPoint</Application>
  <PresentationFormat>와이드스크린</PresentationFormat>
  <Paragraphs>58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C# 및 유니티 스터디 &lt;기초반&gt; 개요</vt:lpstr>
      <vt:lpstr>목차</vt:lpstr>
      <vt:lpstr>스터디 추천 대상</vt:lpstr>
      <vt:lpstr>스터디 특징 설명</vt:lpstr>
      <vt:lpstr>강의 계획 설명 - 1</vt:lpstr>
      <vt:lpstr>강의 계획 설명 - 2</vt:lpstr>
      <vt:lpstr>0주 차 스터디 준비하기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스터디 개요</dc:title>
  <dc:creator>김 정현</dc:creator>
  <cp:lastModifiedBy>김 정현</cp:lastModifiedBy>
  <cp:revision>11</cp:revision>
  <dcterms:created xsi:type="dcterms:W3CDTF">2020-02-14T01:21:50Z</dcterms:created>
  <dcterms:modified xsi:type="dcterms:W3CDTF">2020-03-23T06:13:27Z</dcterms:modified>
</cp:coreProperties>
</file>