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60" r:id="rId10"/>
    <p:sldId id="271" r:id="rId11"/>
    <p:sldId id="263" r:id="rId12"/>
    <p:sldId id="274" r:id="rId13"/>
    <p:sldId id="276" r:id="rId14"/>
    <p:sldId id="261" r:id="rId15"/>
    <p:sldId id="272" r:id="rId16"/>
    <p:sldId id="262" r:id="rId17"/>
    <p:sldId id="273" r:id="rId18"/>
    <p:sldId id="264" r:id="rId19"/>
    <p:sldId id="275" r:id="rId20"/>
    <p:sldId id="277" r:id="rId21"/>
    <p:sldId id="265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 err="1"/>
              <a:t>c#</a:t>
            </a:r>
            <a:r>
              <a:rPr lang="en-US" altLang="ko-KR" dirty="0"/>
              <a:t> </a:t>
            </a:r>
            <a:r>
              <a:rPr lang="ko-KR" altLang="en-US" dirty="0"/>
              <a:t>스터디 </a:t>
            </a:r>
            <a:r>
              <a:rPr lang="en-US" altLang="ko-KR" dirty="0"/>
              <a:t>4</a:t>
            </a:r>
            <a:r>
              <a:rPr lang="ko-KR" altLang="en-US" dirty="0"/>
              <a:t>주 차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2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생성자란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https://joonyon.tistory.com/24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클래스이름</a:t>
            </a:r>
            <a:r>
              <a:rPr lang="en-US" altLang="ko-KR" sz="2400" dirty="0"/>
              <a:t>&lt;</a:t>
            </a:r>
            <a:r>
              <a:rPr lang="ko-KR" altLang="en-US" sz="2400" dirty="0">
                <a:highlight>
                  <a:srgbClr val="FFFF00"/>
                </a:highlight>
              </a:rPr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접근 한정자란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에서는 정의하는 형식이 사용될 수 있는 범위를 접근 한정자를 통해 지정할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>
                <a:highlight>
                  <a:srgbClr val="FFFF00"/>
                </a:highlight>
              </a:rPr>
              <a:t>한정자</a:t>
            </a:r>
            <a:r>
              <a:rPr lang="ko-KR" altLang="en-US" sz="2400" dirty="0"/>
              <a:t> 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DEE8C2-1D7A-49DB-ACCB-F05B008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접근 한정자의 종류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628A1-2073-4B55-992F-C9E34CC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42054"/>
              </p:ext>
            </p:extLst>
          </p:nvPr>
        </p:nvGraphicFramePr>
        <p:xfrm>
          <a:off x="1131005" y="2509911"/>
          <a:ext cx="9874892" cy="3997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477">
                  <a:extLst>
                    <a:ext uri="{9D8B030D-6E8A-4147-A177-3AD203B41FA5}">
                      <a16:colId xmlns:a16="http://schemas.microsoft.com/office/drawing/2014/main" val="1221380107"/>
                    </a:ext>
                  </a:extLst>
                </a:gridCol>
                <a:gridCol w="8085415">
                  <a:extLst>
                    <a:ext uri="{9D8B030D-6E8A-4147-A177-3AD203B41FA5}">
                      <a16:colId xmlns:a16="http://schemas.microsoft.com/office/drawing/2014/main" val="2994451862"/>
                    </a:ext>
                  </a:extLst>
                </a:gridCol>
              </a:tblGrid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접근 한정자</a:t>
                      </a:r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설명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4225137660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public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</a:t>
                      </a:r>
                      <a:r>
                        <a:rPr lang="en-US" altLang="ko-KR" sz="2200"/>
                        <a:t>/</a:t>
                      </a:r>
                      <a:r>
                        <a:rPr lang="ko-KR" altLang="en-US" sz="2200"/>
                        <a:t>외부 모든 곳에서 접근 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2508073047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내부에서는 접근할 수 없지만 파생클래스에서는 접근 가능합니다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12464512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private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오직 클래스 내부에서만 접근할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501383282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같은 프로젝트</a:t>
                      </a:r>
                      <a:r>
                        <a:rPr lang="en-US" altLang="ko-KR" sz="2200"/>
                        <a:t>(</a:t>
                      </a:r>
                      <a:r>
                        <a:rPr lang="ko-KR" altLang="en-US" sz="2200"/>
                        <a:t>어셈블리</a:t>
                      </a:r>
                      <a:r>
                        <a:rPr lang="en-US" altLang="ko-KR" sz="2200"/>
                        <a:t>)</a:t>
                      </a:r>
                      <a:r>
                        <a:rPr lang="ko-KR" altLang="en-US" sz="2200"/>
                        <a:t>안에서는 </a:t>
                      </a:r>
                      <a:r>
                        <a:rPr lang="en-US" altLang="ko-KR" sz="2200"/>
                        <a:t>public </a:t>
                      </a:r>
                      <a:r>
                        <a:rPr lang="ko-KR" altLang="en-US" sz="2200"/>
                        <a:t>그 밖에는 </a:t>
                      </a:r>
                      <a:r>
                        <a:rPr lang="en-US" altLang="ko-KR" sz="2200"/>
                        <a:t>private</a:t>
                      </a:r>
                      <a:r>
                        <a:rPr lang="ko-KR" altLang="en-US" sz="220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65184849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 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같은 프로젝트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어셈블리</a:t>
                      </a:r>
                      <a:r>
                        <a:rPr lang="en-US" altLang="ko-KR" sz="2200" dirty="0"/>
                        <a:t>)</a:t>
                      </a:r>
                      <a:r>
                        <a:rPr lang="ko-KR" altLang="en-US" sz="2200" dirty="0"/>
                        <a:t>안에서는 </a:t>
                      </a:r>
                      <a:r>
                        <a:rPr lang="en-US" altLang="ko-KR" sz="2200" dirty="0"/>
                        <a:t>protected </a:t>
                      </a:r>
                      <a:r>
                        <a:rPr lang="ko-KR" altLang="en-US" sz="2200" dirty="0"/>
                        <a:t>그 밖에는 </a:t>
                      </a:r>
                      <a:r>
                        <a:rPr lang="en-US" altLang="ko-KR" sz="2200" dirty="0"/>
                        <a:t>private</a:t>
                      </a:r>
                      <a:r>
                        <a:rPr lang="ko-KR" altLang="en-US" sz="2200" dirty="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410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 생성하기</a:t>
            </a:r>
            <a:b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한정자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정적</a:t>
            </a:r>
            <a:r>
              <a:rPr lang="en-US" altLang="ko-KR">
                <a:solidFill>
                  <a:schemeClr val="accent1"/>
                </a:solidFill>
              </a:rPr>
              <a:t>(static)</a:t>
            </a:r>
            <a:r>
              <a:rPr lang="ko-KR" altLang="en-US">
                <a:solidFill>
                  <a:schemeClr val="accent1"/>
                </a:solidFill>
              </a:rPr>
              <a:t> 필드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1" y="963877"/>
            <a:ext cx="638991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</a:t>
            </a:r>
            <a:r>
              <a:rPr lang="en-US" altLang="ko-KR" sz="2400" dirty="0">
                <a:highlight>
                  <a:srgbClr val="FFFF00"/>
                </a:highlight>
              </a:rPr>
              <a:t>static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643" y="4517819"/>
            <a:ext cx="410853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this == </a:t>
            </a:r>
            <a:r>
              <a:rPr lang="ko-KR" altLang="en-US" dirty="0">
                <a:solidFill>
                  <a:schemeClr val="accent1"/>
                </a:solidFill>
              </a:rPr>
              <a:t>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this 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객체가 자신을 지칭할 때 사용하는 키워드입니다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객체 외부에서 접근할 경우 객체의 이름을 사용합니다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내부에서 자신의 필드나 메서드에 접근할 경우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상속</a:t>
            </a:r>
            <a:r>
              <a:rPr lang="en-US" altLang="ko-KR">
                <a:solidFill>
                  <a:schemeClr val="accent1"/>
                </a:solidFill>
              </a:rPr>
              <a:t>(Inheritance)</a:t>
            </a:r>
            <a:r>
              <a:rPr lang="ko-KR" altLang="en-US">
                <a:solidFill>
                  <a:schemeClr val="accent1"/>
                </a:solidFill>
              </a:rPr>
              <a:t>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6857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상속이란 새로운 클래스를 만들 때 기존에 있던 클래스의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똑같이 주는 것을 말합니다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기반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파생 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자식 클래스라고 표현합니다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/>
              <a:t>목차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0991"/>
            <a:ext cx="5676637" cy="405924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/>
              <a:t>3</a:t>
            </a:r>
            <a:r>
              <a:rPr lang="ko-KR" altLang="en-US" sz="1800"/>
              <a:t>주 차 문제 풀이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클래스의 개념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생성자의 개념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정적 필드</a:t>
            </a:r>
            <a:r>
              <a:rPr lang="en-US" altLang="ko-KR" sz="1800"/>
              <a:t>(static)</a:t>
            </a:r>
          </a:p>
          <a:p>
            <a:pPr marL="514350" indent="-514350">
              <a:buAutoNum type="arabicPeriod"/>
            </a:pPr>
            <a:r>
              <a:rPr lang="en-US" altLang="ko-KR" sz="1800"/>
              <a:t>this </a:t>
            </a:r>
            <a:r>
              <a:rPr lang="ko-KR" altLang="en-US" sz="1800"/>
              <a:t>키워드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접근 한정자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상속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과제</a:t>
            </a: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EC715-EA6E-436E-AC83-44E69A2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상속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342E9-AA3D-4115-8591-69531D2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 err="1"/>
              <a:t>맴버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자식 클래스 </a:t>
            </a:r>
            <a:r>
              <a:rPr lang="en-US" altLang="ko-KR" sz="2400" dirty="0"/>
              <a:t>: 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아무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선언하지 않아도 기반 클래스의 모든 것을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받게 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68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주차 때 수업 내용을 보고 골라야합니다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656</Words>
  <Application>Microsoft Office PowerPoint</Application>
  <PresentationFormat>와이드스크린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c# 스터디 4주 차</vt:lpstr>
      <vt:lpstr>목차</vt:lpstr>
      <vt:lpstr>3주 차 문제 풀이 - 8958 2577 </vt:lpstr>
      <vt:lpstr>8958번 예시코드</vt:lpstr>
      <vt:lpstr>2577번 예시 코드</vt:lpstr>
      <vt:lpstr>클래스</vt:lpstr>
      <vt:lpstr>클래스와 관련된 단어들 알아보기</vt:lpstr>
      <vt:lpstr>클래스? 객체지향?</vt:lpstr>
      <vt:lpstr>생성자</vt:lpstr>
      <vt:lpstr>생성자란?</vt:lpstr>
      <vt:lpstr>접근 한정자</vt:lpstr>
      <vt:lpstr>접근 한정자란?</vt:lpstr>
      <vt:lpstr>접근 한정자의 종류</vt:lpstr>
      <vt:lpstr>정적 필드 생성하기 (static) 한정자</vt:lpstr>
      <vt:lpstr>정적(static) 필드</vt:lpstr>
      <vt:lpstr>this 키워드</vt:lpstr>
      <vt:lpstr>this == 나</vt:lpstr>
      <vt:lpstr>상속</vt:lpstr>
      <vt:lpstr>상속(Inheritance)이란?</vt:lpstr>
      <vt:lpstr>상속 예시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정현 김</dc:creator>
  <cp:lastModifiedBy>정현 김</cp:lastModifiedBy>
  <cp:revision>1</cp:revision>
  <dcterms:created xsi:type="dcterms:W3CDTF">2020-02-25T10:04:38Z</dcterms:created>
  <dcterms:modified xsi:type="dcterms:W3CDTF">2020-02-25T10:07:11Z</dcterms:modified>
</cp:coreProperties>
</file>