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5" r:id="rId4"/>
    <p:sldId id="28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97DCE-3CCA-4AEA-9B50-1F723301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4F51A-1D2E-4CF9-8AC8-522EE981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2F0F6-EFC9-4C10-B329-DF0F77EB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40F5A-8E2C-4B9D-A799-BBEC67F0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D0BC5-E263-44FC-8B07-2B5BF846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6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0D69-3509-41F0-B681-2258FCAF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8BD0A-900A-42BA-9D9C-DB13DA624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10C1-5CDA-4FA5-A2E2-0542B82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14A49-1B69-4763-B088-CC7A334A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11CC4-9398-491C-97C0-39908FB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D178C-3A90-4279-95A6-061F5CD07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4A2A-317A-4852-8416-E6A0CFBE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BE857-4F4B-4F62-9557-718BB9D4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4F67C-48D2-4990-B465-6E58B48D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A6FC-72C6-4365-96EE-ECD45644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5846-81A6-4513-ABD3-F81EF91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B54A9-EC36-4ADE-94E4-2B39AD88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C0355-788A-4ED9-9CDA-A19B9F3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36ACA-5EA9-4E4D-BC09-BE078B67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88E07-4969-4E52-8E75-17098620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BD54-9A2F-4F7D-B270-54F3DC1B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61DD3-04BC-4782-8A9D-24D5656A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205AF-9F9A-4297-B245-C1730EBC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55CA6-5201-4426-A0AF-A5F0E674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E1D1D-041D-4580-BC69-48B278BD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FCD78-2D24-4BE4-8C10-7446EC8B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A25F-C242-4CEB-9510-65AFD2BC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86FF6-4B90-4140-8EEF-8A3B2A55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82FE2-939F-45A8-8D0D-1BBDF5AF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AE4E1-A993-4BFC-A3CC-4C588597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43DC8-90BF-4906-AC31-86B71824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B73A4-8C98-4998-8CBC-6A5213BB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57456-CF64-4F01-A6F5-88ED35C1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0D5EF-32C7-40EE-AC4E-37FEC2D9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1BAC71-D64C-4A63-8036-80B1375F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3121B-A8D2-4A91-B69F-7A359DAEE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C0464-839C-4929-98AD-E5317E2E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A7AD71-DF67-4482-84A0-9D9E43A0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6F3BF-19E9-4030-AF7A-E847208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D5BF-3703-40E7-9C43-E9544828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925CE-ED24-4FC5-9EF4-C75A564E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361EE0-DF0F-40AE-94D2-F4155F95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805D7-E342-4F3E-80A3-5148DFD0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6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2438A-791C-4DAD-99FF-F46BBCFA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A956D-DA42-46C9-A3B1-C1BC56E6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A065E-7DED-4EAE-A46F-21B66F5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1F9D-D222-4A15-9A1D-87CA15A1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AF62F-05F3-4BA2-9A1E-4A9B5C9C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A9840-8122-46AF-BDF9-E49FAD31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FFA4A-D40A-4132-B05D-6C0A900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92899-AC9C-4362-89A7-11DA827D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F3491-8EFD-4E27-931F-2A39F2D0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905E-0042-49FC-A12D-011D0037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D5838-0B78-4A71-AE0B-97FC4898E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2C42C-0404-4545-8DAC-14257D153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53D7C-52DA-4050-9554-F9AF192B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BE9A5-871F-4E8B-A4C2-8270FEF7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24CED-BC84-46BF-B48A-7FA4E3E7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553DD-039D-4FFE-9861-6BB76AB2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EB81E-7223-4C6C-A6CC-F87B83DA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DD929-C712-494D-B2E6-A4BB0ABF1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898A-8895-474B-B900-905E43AF703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7DE-7873-4679-AE5A-16DA68E4B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F566-3D89-4761-B653-D19715A48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672A-8416-4075-9D67-D9A757783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FF3-EE7A-4281-84C2-92FE483A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도움말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E7E04-C96C-4DCB-92B7-70815052A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기획</a:t>
            </a:r>
            <a:r>
              <a:rPr lang="en-US" altLang="ko-KR" dirty="0"/>
              <a:t>: </a:t>
            </a:r>
            <a:r>
              <a:rPr lang="ko-KR" altLang="en-US" dirty="0"/>
              <a:t>스토리상 정확히 어디인지 나중에 </a:t>
            </a:r>
            <a:r>
              <a:rPr lang="ko-KR" altLang="en-US" dirty="0" err="1"/>
              <a:t>알려줄게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778" y="352643"/>
            <a:ext cx="11103456" cy="1025575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도움말 </a:t>
            </a:r>
            <a:r>
              <a:rPr lang="en-US" altLang="ko-KR" sz="3600" dirty="0"/>
              <a:t>1-</a:t>
            </a:r>
            <a:r>
              <a:rPr lang="ko-KR" altLang="en-US" sz="3600" dirty="0"/>
              <a:t>플레이 </a:t>
            </a:r>
            <a:r>
              <a:rPr lang="en-US" altLang="ko-KR" sz="3600" dirty="0"/>
              <a:t>1</a:t>
            </a:r>
            <a:r>
              <a:rPr lang="ko-KR" altLang="en-US" sz="3600" dirty="0"/>
              <a:t>회차에서 시작할 때</a:t>
            </a:r>
            <a:br>
              <a:rPr lang="en-US" altLang="ko-KR" sz="2700" dirty="0"/>
            </a:br>
            <a:r>
              <a:rPr lang="en-US" altLang="ko-KR" sz="2700" dirty="0"/>
              <a:t>(</a:t>
            </a:r>
            <a:r>
              <a:rPr lang="ko-KR" altLang="en-US" sz="2700" dirty="0"/>
              <a:t>열고 닫는 게 클릭이냐 </a:t>
            </a:r>
            <a:r>
              <a:rPr lang="ko-KR" altLang="en-US" sz="2700" dirty="0" err="1"/>
              <a:t>슬라이드냐에</a:t>
            </a:r>
            <a:r>
              <a:rPr lang="ko-KR" altLang="en-US" sz="2700" dirty="0"/>
              <a:t> 따라 도움말 내용 변경될 수 있음</a:t>
            </a:r>
            <a:r>
              <a:rPr lang="en-US" altLang="ko-KR" sz="2700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6508" y="4706112"/>
            <a:ext cx="9000000" cy="1612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1644" y="1377538"/>
            <a:ext cx="43751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1876789" y="1480735"/>
            <a:ext cx="246411" cy="2364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747693" y="1470290"/>
            <a:ext cx="268182" cy="257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00565" y="1865877"/>
            <a:ext cx="472643" cy="1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73208" y="1888754"/>
            <a:ext cx="258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B9BD5"/>
                </a:solidFill>
              </a:rPr>
              <a:t>[</a:t>
            </a:r>
            <a:r>
              <a:rPr lang="ko-KR" altLang="en-US" dirty="0" err="1">
                <a:solidFill>
                  <a:srgbClr val="5B9BD5"/>
                </a:solidFill>
              </a:rPr>
              <a:t>스킵</a:t>
            </a:r>
            <a:r>
              <a:rPr lang="ko-KR" altLang="en-US" dirty="0">
                <a:solidFill>
                  <a:srgbClr val="5B9BD5"/>
                </a:solidFill>
              </a:rPr>
              <a:t> 버튼</a:t>
            </a:r>
            <a:r>
              <a:rPr lang="en-US" altLang="ko-KR" dirty="0">
                <a:solidFill>
                  <a:srgbClr val="5B9BD5"/>
                </a:solidFill>
              </a:rPr>
              <a:t>]</a:t>
            </a:r>
          </a:p>
          <a:p>
            <a:endParaRPr lang="en-US" altLang="ko-KR" dirty="0">
              <a:solidFill>
                <a:srgbClr val="5B9BD5"/>
              </a:solidFill>
            </a:endParaRPr>
          </a:p>
          <a:p>
            <a:r>
              <a:rPr lang="ko-KR" altLang="en-US" dirty="0">
                <a:solidFill>
                  <a:srgbClr val="5B9BD5"/>
                </a:solidFill>
              </a:rPr>
              <a:t>이미 본 대사를 </a:t>
            </a:r>
            <a:r>
              <a:rPr lang="ko-KR" altLang="en-US" dirty="0" err="1">
                <a:solidFill>
                  <a:srgbClr val="5B9BD5"/>
                </a:solidFill>
              </a:rPr>
              <a:t>스킵할</a:t>
            </a:r>
            <a:r>
              <a:rPr lang="ko-KR" altLang="en-US" dirty="0">
                <a:solidFill>
                  <a:srgbClr val="5B9BD5"/>
                </a:solidFill>
              </a:rPr>
              <a:t> 수 있습니다</a:t>
            </a:r>
            <a:r>
              <a:rPr lang="en-US" altLang="ko-KR" dirty="0">
                <a:solidFill>
                  <a:srgbClr val="5B9BD5"/>
                </a:solidFill>
              </a:rPr>
              <a:t>.</a:t>
            </a:r>
          </a:p>
        </p:txBody>
      </p:sp>
      <p:cxnSp>
        <p:nvCxnSpPr>
          <p:cNvPr id="53" name="직선 화살표 연결선 52"/>
          <p:cNvCxnSpPr>
            <a:cxnSpLocks/>
          </p:cNvCxnSpPr>
          <p:nvPr/>
        </p:nvCxnSpPr>
        <p:spPr>
          <a:xfrm flipH="1">
            <a:off x="6046507" y="5370708"/>
            <a:ext cx="282104" cy="74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4708" y="4139070"/>
            <a:ext cx="5183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B9BD5"/>
                </a:solidFill>
              </a:rPr>
              <a:t>[</a:t>
            </a:r>
            <a:r>
              <a:rPr lang="ko-KR" altLang="en-US" dirty="0" err="1">
                <a:solidFill>
                  <a:srgbClr val="5B9BD5"/>
                </a:solidFill>
              </a:rPr>
              <a:t>대화창</a:t>
            </a:r>
            <a:r>
              <a:rPr lang="ko-KR" altLang="en-US" dirty="0">
                <a:solidFill>
                  <a:srgbClr val="5B9BD5"/>
                </a:solidFill>
              </a:rPr>
              <a:t> 숨김 버튼</a:t>
            </a:r>
            <a:r>
              <a:rPr lang="en-US" altLang="ko-KR" dirty="0">
                <a:solidFill>
                  <a:srgbClr val="5B9BD5"/>
                </a:solidFill>
              </a:rPr>
              <a:t>]</a:t>
            </a:r>
          </a:p>
          <a:p>
            <a:endParaRPr lang="en-US" altLang="ko-KR" dirty="0">
              <a:solidFill>
                <a:srgbClr val="5B9BD5"/>
              </a:solidFill>
            </a:endParaRPr>
          </a:p>
          <a:p>
            <a:r>
              <a:rPr lang="ko-KR" altLang="en-US" dirty="0">
                <a:solidFill>
                  <a:srgbClr val="5B9BD5"/>
                </a:solidFill>
              </a:rPr>
              <a:t>누를 시</a:t>
            </a:r>
            <a:r>
              <a:rPr lang="en-US" altLang="ko-KR" dirty="0">
                <a:solidFill>
                  <a:srgbClr val="5B9BD5"/>
                </a:solidFill>
              </a:rPr>
              <a:t>, </a:t>
            </a:r>
            <a:r>
              <a:rPr lang="ko-KR" altLang="en-US" dirty="0">
                <a:solidFill>
                  <a:srgbClr val="5B9BD5"/>
                </a:solidFill>
              </a:rPr>
              <a:t>대화창을 숨길 수 있습니다</a:t>
            </a:r>
            <a:r>
              <a:rPr lang="en-US" altLang="ko-KR" dirty="0">
                <a:solidFill>
                  <a:srgbClr val="5B9BD5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5B9BD5"/>
                </a:solidFill>
              </a:rPr>
              <a:t>화면을 누르면 대화창이 다시 나타납니다</a:t>
            </a:r>
            <a:r>
              <a:rPr lang="en-US" altLang="ko-KR" dirty="0">
                <a:solidFill>
                  <a:srgbClr val="5B9BD5"/>
                </a:solidFill>
              </a:rPr>
              <a:t>.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589325" y="2045316"/>
            <a:ext cx="790928" cy="36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63387" y="1445151"/>
            <a:ext cx="352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B9BD5"/>
                </a:solidFill>
              </a:rPr>
              <a:t>[</a:t>
            </a:r>
            <a:r>
              <a:rPr lang="ko-KR" altLang="en-US" dirty="0">
                <a:solidFill>
                  <a:srgbClr val="5B9BD5"/>
                </a:solidFill>
              </a:rPr>
              <a:t>메뉴 탭</a:t>
            </a:r>
            <a:r>
              <a:rPr lang="en-US" altLang="ko-KR" dirty="0">
                <a:solidFill>
                  <a:srgbClr val="5B9BD5"/>
                </a:solidFill>
              </a:rPr>
              <a:t>]</a:t>
            </a:r>
          </a:p>
          <a:p>
            <a:endParaRPr lang="en-US" altLang="ko-KR" dirty="0">
              <a:solidFill>
                <a:srgbClr val="5B9BD5"/>
              </a:solidFill>
            </a:endParaRPr>
          </a:p>
          <a:p>
            <a:r>
              <a:rPr lang="ko-KR" altLang="en-US" dirty="0">
                <a:solidFill>
                  <a:srgbClr val="5B9BD5"/>
                </a:solidFill>
              </a:rPr>
              <a:t>탭을 눌러 메뉴를 열고 닫을 수 있습니다</a:t>
            </a:r>
            <a:r>
              <a:rPr lang="en-US" altLang="ko-KR" dirty="0">
                <a:solidFill>
                  <a:srgbClr val="5B9BD5"/>
                </a:solidFill>
              </a:rPr>
              <a:t>.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379883" y="2198786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10288157" y="2503100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46383" y="1699820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04334" y="348700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</a:rPr>
              <a:t>탐색 장소</a:t>
            </a:r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9DD8E-3A99-3846-84C4-56C8E8433C65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이등변 삼각형 50">
            <a:extLst>
              <a:ext uri="{FF2B5EF4-FFF2-40B4-BE49-F238E27FC236}">
                <a16:creationId xmlns:a16="http://schemas.microsoft.com/office/drawing/2014/main" id="{0278B681-6D36-E544-A6F2-579BF0A2F96A}"/>
              </a:ext>
            </a:extLst>
          </p:cNvPr>
          <p:cNvSpPr/>
          <p:nvPr/>
        </p:nvSpPr>
        <p:spPr>
          <a:xfrm rot="16200000">
            <a:off x="2027773" y="3549898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50">
            <a:extLst>
              <a:ext uri="{FF2B5EF4-FFF2-40B4-BE49-F238E27FC236}">
                <a16:creationId xmlns:a16="http://schemas.microsoft.com/office/drawing/2014/main" id="{6908AAE0-D397-6F4E-A8D8-8CD2BF0A7AE6}"/>
              </a:ext>
            </a:extLst>
          </p:cNvPr>
          <p:cNvSpPr/>
          <p:nvPr/>
        </p:nvSpPr>
        <p:spPr>
          <a:xfrm rot="5400000">
            <a:off x="9664024" y="3441362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6200000">
            <a:off x="10406459" y="2538700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0406829" y="2505022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9744" y="2245103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478018" y="2549417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36244" y="1746137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C7FD12-F347-4188-A31C-2392BD01FAC3}"/>
              </a:ext>
            </a:extLst>
          </p:cNvPr>
          <p:cNvSpPr txBox="1">
            <a:spLocks/>
          </p:cNvSpPr>
          <p:nvPr/>
        </p:nvSpPr>
        <p:spPr>
          <a:xfrm>
            <a:off x="644762" y="3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도움말 </a:t>
            </a:r>
            <a:r>
              <a:rPr lang="en-US" altLang="ko-KR" dirty="0"/>
              <a:t>2-</a:t>
            </a:r>
            <a:r>
              <a:rPr lang="ko-KR" altLang="en-US" dirty="0"/>
              <a:t>첫 단서 수집 시 수집 멘트 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F58F4-57E3-4779-96A1-90D17713ECF8}"/>
              </a:ext>
            </a:extLst>
          </p:cNvPr>
          <p:cNvSpPr/>
          <p:nvPr/>
        </p:nvSpPr>
        <p:spPr>
          <a:xfrm>
            <a:off x="3160098" y="2572438"/>
            <a:ext cx="6132486" cy="2483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0FAA9-EF21-4667-AFE1-BE84F5DCC2A9}"/>
              </a:ext>
            </a:extLst>
          </p:cNvPr>
          <p:cNvSpPr txBox="1"/>
          <p:nvPr/>
        </p:nvSpPr>
        <p:spPr>
          <a:xfrm>
            <a:off x="3445041" y="3099319"/>
            <a:ext cx="564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수집한 단서 및 정보는 </a:t>
            </a:r>
            <a:r>
              <a:rPr lang="en-US" altLang="ko-KR" dirty="0"/>
              <a:t>[</a:t>
            </a:r>
            <a:r>
              <a:rPr lang="ko-KR" altLang="en-US" dirty="0"/>
              <a:t>메뉴 탭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사건기록파일</a:t>
            </a:r>
            <a:r>
              <a:rPr lang="en-US" altLang="ko-KR" dirty="0"/>
              <a:t>]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확인이 필요할 시</a:t>
            </a:r>
            <a:r>
              <a:rPr lang="en-US" altLang="ko-KR" dirty="0"/>
              <a:t>, [</a:t>
            </a:r>
            <a:r>
              <a:rPr lang="ko-KR" altLang="en-US" dirty="0"/>
              <a:t>메뉴 탭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사건기록파일</a:t>
            </a:r>
            <a:r>
              <a:rPr lang="en-US" altLang="ko-KR" dirty="0"/>
              <a:t>]</a:t>
            </a:r>
            <a:r>
              <a:rPr lang="ko-KR" altLang="en-US" dirty="0"/>
              <a:t>을 열어보세요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AB3222-8B2E-4099-BE8F-8341CEDB16D4}"/>
              </a:ext>
            </a:extLst>
          </p:cNvPr>
          <p:cNvSpPr/>
          <p:nvPr/>
        </p:nvSpPr>
        <p:spPr>
          <a:xfrm>
            <a:off x="8895347" y="2687053"/>
            <a:ext cx="328864" cy="312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5361B027-C3B4-49D2-9CCF-1440143797EF}"/>
              </a:ext>
            </a:extLst>
          </p:cNvPr>
          <p:cNvSpPr/>
          <p:nvPr/>
        </p:nvSpPr>
        <p:spPr>
          <a:xfrm>
            <a:off x="8928971" y="2679468"/>
            <a:ext cx="272716" cy="3128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04334" y="348700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</a:rPr>
              <a:t>탐색 장소</a:t>
            </a:r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9DD8E-3A99-3846-84C4-56C8E8433C65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이등변 삼각형 50">
            <a:extLst>
              <a:ext uri="{FF2B5EF4-FFF2-40B4-BE49-F238E27FC236}">
                <a16:creationId xmlns:a16="http://schemas.microsoft.com/office/drawing/2014/main" id="{0278B681-6D36-E544-A6F2-579BF0A2F96A}"/>
              </a:ext>
            </a:extLst>
          </p:cNvPr>
          <p:cNvSpPr/>
          <p:nvPr/>
        </p:nvSpPr>
        <p:spPr>
          <a:xfrm rot="16200000">
            <a:off x="2027773" y="3549898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50">
            <a:extLst>
              <a:ext uri="{FF2B5EF4-FFF2-40B4-BE49-F238E27FC236}">
                <a16:creationId xmlns:a16="http://schemas.microsoft.com/office/drawing/2014/main" id="{6908AAE0-D397-6F4E-A8D8-8CD2BF0A7AE6}"/>
              </a:ext>
            </a:extLst>
          </p:cNvPr>
          <p:cNvSpPr/>
          <p:nvPr/>
        </p:nvSpPr>
        <p:spPr>
          <a:xfrm rot="5400000">
            <a:off x="9664024" y="3441362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6200000">
            <a:off x="10406459" y="2538700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0406829" y="2505022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9744" y="2245103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478018" y="2549417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36244" y="1746137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C7FD12-F347-4188-A31C-2392BD01FAC3}"/>
              </a:ext>
            </a:extLst>
          </p:cNvPr>
          <p:cNvSpPr txBox="1">
            <a:spLocks/>
          </p:cNvSpPr>
          <p:nvPr/>
        </p:nvSpPr>
        <p:spPr>
          <a:xfrm>
            <a:off x="644762" y="3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highlight>
                  <a:srgbClr val="00FFFF"/>
                </a:highlight>
              </a:rPr>
              <a:t>[</a:t>
            </a:r>
            <a:r>
              <a:rPr lang="ko-KR" altLang="en-US" dirty="0">
                <a:highlight>
                  <a:srgbClr val="00FFFF"/>
                </a:highlight>
              </a:rPr>
              <a:t>추가바람</a:t>
            </a:r>
            <a:r>
              <a:rPr lang="en-US" altLang="ko-KR" dirty="0">
                <a:highlight>
                  <a:srgbClr val="00FFFF"/>
                </a:highlight>
              </a:rPr>
              <a:t>] </a:t>
            </a:r>
            <a:r>
              <a:rPr lang="ko-KR" altLang="en-US" dirty="0">
                <a:highlight>
                  <a:srgbClr val="00FFFF"/>
                </a:highlight>
              </a:rPr>
              <a:t>단서 수집 시 </a:t>
            </a:r>
            <a:r>
              <a:rPr lang="ko-KR" altLang="en-US" dirty="0" err="1">
                <a:highlight>
                  <a:srgbClr val="00FFFF"/>
                </a:highlight>
              </a:rPr>
              <a:t>수집멘트</a:t>
            </a:r>
            <a:r>
              <a:rPr lang="ko-KR" altLang="en-US" dirty="0">
                <a:highlight>
                  <a:srgbClr val="00FFFF"/>
                </a:highlight>
              </a:rPr>
              <a:t> 팝업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F58F4-57E3-4779-96A1-90D17713ECF8}"/>
              </a:ext>
            </a:extLst>
          </p:cNvPr>
          <p:cNvSpPr/>
          <p:nvPr/>
        </p:nvSpPr>
        <p:spPr>
          <a:xfrm>
            <a:off x="3160098" y="2572438"/>
            <a:ext cx="6132486" cy="2483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0FAA9-EF21-4667-AFE1-BE84F5DCC2A9}"/>
              </a:ext>
            </a:extLst>
          </p:cNvPr>
          <p:cNvSpPr txBox="1"/>
          <p:nvPr/>
        </p:nvSpPr>
        <p:spPr>
          <a:xfrm>
            <a:off x="3970413" y="3540097"/>
            <a:ext cx="56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>
                <a:solidFill>
                  <a:schemeClr val="accent5"/>
                </a:solidFill>
              </a:rPr>
              <a:t>시계</a:t>
            </a:r>
            <a:r>
              <a:rPr lang="en-US" altLang="ko-KR" dirty="0"/>
              <a:t>]</a:t>
            </a:r>
            <a:r>
              <a:rPr lang="ko-KR" altLang="en-US" dirty="0"/>
              <a:t>가 </a:t>
            </a:r>
            <a:r>
              <a:rPr lang="en-US" altLang="ko-KR" dirty="0"/>
              <a:t>[</a:t>
            </a:r>
            <a:r>
              <a:rPr lang="ko-KR" altLang="en-US" dirty="0"/>
              <a:t>사건기록파일</a:t>
            </a:r>
            <a:r>
              <a:rPr lang="en-US" altLang="ko-KR" dirty="0"/>
              <a:t>]</a:t>
            </a:r>
            <a:r>
              <a:rPr lang="ko-KR" altLang="en-US" dirty="0"/>
              <a:t>에 저장되었습니다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BEBA95-6632-4931-9679-7163439C9FD3}"/>
              </a:ext>
            </a:extLst>
          </p:cNvPr>
          <p:cNvSpPr/>
          <p:nvPr/>
        </p:nvSpPr>
        <p:spPr>
          <a:xfrm>
            <a:off x="8895347" y="2687053"/>
            <a:ext cx="328864" cy="312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A4B111B-8B04-4919-8EDB-823A49A62494}"/>
              </a:ext>
            </a:extLst>
          </p:cNvPr>
          <p:cNvSpPr/>
          <p:nvPr/>
        </p:nvSpPr>
        <p:spPr>
          <a:xfrm>
            <a:off x="8928971" y="2679468"/>
            <a:ext cx="272716" cy="3128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도움말</vt:lpstr>
      <vt:lpstr>도움말 1-플레이 1회차에서 시작할 때 (열고 닫는 게 클릭이냐 슬라이드냐에 따라 도움말 내용 변경될 수 있음)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선영</dc:creator>
  <cp:lastModifiedBy>황 선영</cp:lastModifiedBy>
  <cp:revision>6</cp:revision>
  <dcterms:created xsi:type="dcterms:W3CDTF">2020-08-16T11:20:33Z</dcterms:created>
  <dcterms:modified xsi:type="dcterms:W3CDTF">2020-08-16T12:50:42Z</dcterms:modified>
</cp:coreProperties>
</file>