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68" r:id="rId4"/>
    <p:sldId id="278" r:id="rId5"/>
    <p:sldId id="272" r:id="rId6"/>
    <p:sldId id="273" r:id="rId7"/>
    <p:sldId id="287" r:id="rId8"/>
    <p:sldId id="296" r:id="rId9"/>
    <p:sldId id="291" r:id="rId10"/>
    <p:sldId id="259" r:id="rId11"/>
    <p:sldId id="260" r:id="rId12"/>
    <p:sldId id="274" r:id="rId13"/>
    <p:sldId id="275" r:id="rId14"/>
    <p:sldId id="297" r:id="rId15"/>
    <p:sldId id="262" r:id="rId16"/>
    <p:sldId id="294" r:id="rId17"/>
    <p:sldId id="263" r:id="rId18"/>
    <p:sldId id="264" r:id="rId19"/>
    <p:sldId id="280" r:id="rId20"/>
    <p:sldId id="298" r:id="rId21"/>
    <p:sldId id="281" r:id="rId22"/>
    <p:sldId id="299" r:id="rId23"/>
    <p:sldId id="286" r:id="rId24"/>
    <p:sldId id="285" r:id="rId25"/>
    <p:sldId id="29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 화면" id="{8CDA5AAA-F852-41D4-A234-BC862C0A9834}">
          <p14:sldIdLst>
            <p14:sldId id="267"/>
            <p14:sldId id="271"/>
            <p14:sldId id="268"/>
          </p14:sldIdLst>
        </p14:section>
        <p14:section name="종료하기" id="{F6F6121B-B82F-4839-9C76-26D55575EBF9}">
          <p14:sldIdLst>
            <p14:sldId id="278"/>
          </p14:sldIdLst>
        </p14:section>
        <p14:section name="저장 / 불러오기" id="{2D2CCFCE-9908-47AA-A2BD-250DB0874274}">
          <p14:sldIdLst>
            <p14:sldId id="272"/>
            <p14:sldId id="273"/>
            <p14:sldId id="287"/>
            <p14:sldId id="296"/>
            <p14:sldId id="291"/>
          </p14:sldIdLst>
        </p14:section>
        <p14:section name="갤러리" id="{B952DCED-5B95-4FCE-9057-1680087B42A3}">
          <p14:sldIdLst>
            <p14:sldId id="259"/>
            <p14:sldId id="260"/>
            <p14:sldId id="274"/>
          </p14:sldIdLst>
        </p14:section>
        <p14:section name="환경설정" id="{E0A0B784-D69F-4500-9096-8B4C3BDB1B97}">
          <p14:sldIdLst>
            <p14:sldId id="275"/>
            <p14:sldId id="297"/>
          </p14:sldIdLst>
        </p14:section>
        <p14:section name="사건 기록 파일" id="{E636BF75-DD1B-4F52-BA02-962D9308B8F5}">
          <p14:sldIdLst>
            <p14:sldId id="262"/>
            <p14:sldId id="294"/>
            <p14:sldId id="263"/>
            <p14:sldId id="264"/>
          </p14:sldIdLst>
        </p14:section>
        <p14:section name="인게임 화면" id="{0B14D472-A353-48FA-8966-731FB2F935BD}">
          <p14:sldIdLst>
            <p14:sldId id="280"/>
            <p14:sldId id="298"/>
            <p14:sldId id="281"/>
            <p14:sldId id="299"/>
            <p14:sldId id="286"/>
            <p14:sldId id="285"/>
          </p14:sldIdLst>
        </p14:section>
        <p14:section name="엔딩장면" id="{3BA01CCB-8B65-4E9F-AFDB-E6EE0A8A65E0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9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0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5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6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A6B3-CA99-4226-8360-43D445B6ACD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8079-427C-4C65-96F6-52A304E55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699611" y="1448255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01815" y="1459979"/>
            <a:ext cx="2262554" cy="50507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64" y="1344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시작 </a:t>
            </a:r>
            <a:r>
              <a:rPr lang="ko-KR" altLang="en-US" sz="4000" dirty="0" smtClean="0"/>
              <a:t>화면</a:t>
            </a:r>
            <a:endParaRPr lang="ko-KR" alt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48380" y="3375944"/>
            <a:ext cx="1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시작하기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1051" y="379339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불러오기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4687" y="5181038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7320" y="2238646"/>
            <a:ext cx="25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solidFill>
                  <a:schemeClr val="bg1"/>
                </a:solidFill>
              </a:rPr>
              <a:t>게임 이름 </a:t>
            </a:r>
            <a:endParaRPr lang="en-US" altLang="ko-KR" u="sng" dirty="0">
              <a:solidFill>
                <a:schemeClr val="bg1"/>
              </a:solidFill>
            </a:endParaRPr>
          </a:p>
          <a:p>
            <a:pPr algn="ctr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4B075-1825-4BBD-94B4-31A0F1A925D6}"/>
              </a:ext>
            </a:extLst>
          </p:cNvPr>
          <p:cNvSpPr txBox="1"/>
          <p:nvPr/>
        </p:nvSpPr>
        <p:spPr>
          <a:xfrm>
            <a:off x="3364687" y="472721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A92765-DAC1-AD46-8601-7D564201B790}"/>
              </a:ext>
            </a:extLst>
          </p:cNvPr>
          <p:cNvSpPr txBox="1"/>
          <p:nvPr/>
        </p:nvSpPr>
        <p:spPr>
          <a:xfrm>
            <a:off x="3364687" y="4217530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갤러리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8677" y="3375944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배경 그림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갤러리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CG</a:t>
            </a:r>
            <a:r>
              <a:rPr lang="ko-KR" altLang="en-US" sz="4000" dirty="0" smtClean="0"/>
              <a:t>  </a:t>
            </a:r>
            <a:endParaRPr lang="ko-KR" altLang="en-US" sz="4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896764" y="1263650"/>
            <a:ext cx="10414001" cy="5128009"/>
            <a:chOff x="2026823" y="1416035"/>
            <a:chExt cx="7874323" cy="4780918"/>
          </a:xfrm>
        </p:grpSpPr>
        <p:grpSp>
          <p:nvGrpSpPr>
            <p:cNvPr id="2" name="그룹 1"/>
            <p:cNvGrpSpPr/>
            <p:nvPr/>
          </p:nvGrpSpPr>
          <p:grpSpPr>
            <a:xfrm>
              <a:off x="8518019" y="1418322"/>
              <a:ext cx="1217258" cy="457073"/>
              <a:chOff x="7839620" y="1413832"/>
              <a:chExt cx="1217258" cy="508155"/>
            </a:xfrm>
            <a:solidFill>
              <a:srgbClr val="622C2C"/>
            </a:solidFill>
          </p:grpSpPr>
          <p:sp>
            <p:nvSpPr>
              <p:cNvPr id="27" name="한쪽 모서리가 잘린 사각형 26"/>
              <p:cNvSpPr/>
              <p:nvPr/>
            </p:nvSpPr>
            <p:spPr>
              <a:xfrm>
                <a:off x="7839620" y="1413832"/>
                <a:ext cx="1217258" cy="508155"/>
              </a:xfrm>
              <a:prstGeom prst="snip1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74445" y="1442323"/>
                <a:ext cx="1140574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chemeClr val="bg1">
                        <a:lumMod val="85000"/>
                      </a:schemeClr>
                    </a:solidFill>
                  </a:rPr>
                  <a:t>엔딩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392347" y="1780878"/>
              <a:ext cx="7508799" cy="441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134892" y="1416035"/>
              <a:ext cx="1217258" cy="459360"/>
              <a:chOff x="6360031" y="1411545"/>
              <a:chExt cx="1217258" cy="510443"/>
            </a:xfrm>
          </p:grpSpPr>
          <p:sp>
            <p:nvSpPr>
              <p:cNvPr id="28" name="한쪽 모서리가 잘린 사각형 27"/>
              <p:cNvSpPr/>
              <p:nvPr/>
            </p:nvSpPr>
            <p:spPr>
              <a:xfrm>
                <a:off x="6360031" y="1418322"/>
                <a:ext cx="1217258" cy="503666"/>
              </a:xfrm>
              <a:prstGeom prst="snip1Rect">
                <a:avLst/>
              </a:prstGeom>
              <a:solidFill>
                <a:srgbClr val="8D3F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23855" y="1411545"/>
                <a:ext cx="78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CG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026823" y="1875394"/>
              <a:ext cx="518354" cy="4251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충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스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링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59479" y="1982404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84585" y="1982404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530312" y="1986216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38114" y="3545196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01.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대충 제목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59479" y="3570348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02.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슬프다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30312" y="3574160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03.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  화난다</a:t>
              </a:r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 </a:t>
              </a:r>
              <a:endParaRPr lang="ko-KR" altLang="en-US" sz="11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59479" y="4035027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84585" y="4035027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530312" y="4038839"/>
              <a:ext cx="2084832" cy="153228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38114" y="5597819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01.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대충 제목</a:t>
              </a:r>
              <a:endParaRPr lang="ko-KR" alt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59479" y="5622971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02. 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슬프다</a:t>
              </a:r>
              <a:endParaRPr lang="ko-KR" alt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30312" y="5626783"/>
              <a:ext cx="146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03.</a:t>
              </a:r>
              <a:r>
                <a:rPr lang="ko-KR" altLang="en-US" sz="1100" dirty="0">
                  <a:ln>
                    <a:solidFill>
                      <a:sysClr val="windowText" lastClr="000000"/>
                    </a:solidFill>
                  </a:ln>
                </a:rPr>
                <a:t>  화난다</a:t>
              </a:r>
              <a:r>
                <a:rPr lang="en-US" altLang="ko-KR" sz="1100" dirty="0">
                  <a:ln>
                    <a:solidFill>
                      <a:sysClr val="windowText" lastClr="000000"/>
                    </a:solidFill>
                  </a:ln>
                </a:rPr>
                <a:t> </a:t>
              </a:r>
              <a:endParaRPr lang="ko-KR" altLang="en-US" sz="1100" dirty="0"/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>
            <a:off x="8401792" y="617517"/>
            <a:ext cx="445325" cy="55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9527600" y="635330"/>
            <a:ext cx="518925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56659" y="9265"/>
            <a:ext cx="356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터치로 창을 바꿈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56659" y="308758"/>
            <a:ext cx="28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선택된 것이 더 밝고</a:t>
            </a:r>
            <a:endParaRPr lang="en-US" altLang="ko-KR" dirty="0" smtClean="0"/>
          </a:p>
          <a:p>
            <a:r>
              <a:rPr lang="ko-KR" altLang="en-US" dirty="0" smtClean="0"/>
              <a:t>앞에 나와있음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89169" y="804362"/>
            <a:ext cx="1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팝업창</a:t>
            </a:r>
            <a:r>
              <a:rPr lang="ko-KR" altLang="en-US" dirty="0" smtClean="0"/>
              <a:t> 아님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0750445" y="5889329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갤러리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엔딩  </a:t>
            </a:r>
            <a:endParaRPr lang="ko-KR" altLang="en-US" sz="4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756327" y="1243457"/>
            <a:ext cx="1609856" cy="490256"/>
            <a:chOff x="7839620" y="1413832"/>
            <a:chExt cx="1217258" cy="508155"/>
          </a:xfrm>
          <a:solidFill>
            <a:srgbClr val="622C2C"/>
          </a:solidFill>
        </p:grpSpPr>
        <p:sp>
          <p:nvSpPr>
            <p:cNvPr id="27" name="한쪽 모서리가 잘린 사각형 26"/>
            <p:cNvSpPr/>
            <p:nvPr/>
          </p:nvSpPr>
          <p:spPr>
            <a:xfrm>
              <a:off x="7839620" y="1413832"/>
              <a:ext cx="1217258" cy="508155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74445" y="1442323"/>
              <a:ext cx="1140574" cy="3509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</a:rPr>
                <a:t>CG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0179" y="1654980"/>
            <a:ext cx="9930587" cy="4736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523560" y="1248770"/>
            <a:ext cx="1609856" cy="486167"/>
            <a:chOff x="6360031" y="1418321"/>
            <a:chExt cx="1217258" cy="503665"/>
          </a:xfrm>
        </p:grpSpPr>
        <p:sp>
          <p:nvSpPr>
            <p:cNvPr id="28" name="한쪽 모서리가 잘린 사각형 27"/>
            <p:cNvSpPr/>
            <p:nvPr/>
          </p:nvSpPr>
          <p:spPr>
            <a:xfrm>
              <a:off x="6360031" y="1418321"/>
              <a:ext cx="1217258" cy="503665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76242" y="1454065"/>
              <a:ext cx="786267" cy="382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엔딩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96764" y="1756358"/>
            <a:ext cx="685537" cy="456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충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스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링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753770" y="1835268"/>
            <a:ext cx="3276810" cy="2232191"/>
            <a:chOff x="2910701" y="2139287"/>
            <a:chExt cx="2719903" cy="2019194"/>
          </a:xfrm>
        </p:grpSpPr>
        <p:sp>
          <p:nvSpPr>
            <p:cNvPr id="35" name="직사각형 34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753770" y="4036185"/>
            <a:ext cx="3276810" cy="2075285"/>
            <a:chOff x="2910701" y="2139287"/>
            <a:chExt cx="2719903" cy="2019194"/>
          </a:xfrm>
        </p:grpSpPr>
        <p:sp>
          <p:nvSpPr>
            <p:cNvPr id="42" name="직사각형 41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513995" y="4036185"/>
            <a:ext cx="3299219" cy="2075285"/>
            <a:chOff x="2910701" y="2139287"/>
            <a:chExt cx="2719903" cy="2019194"/>
          </a:xfrm>
        </p:grpSpPr>
        <p:sp>
          <p:nvSpPr>
            <p:cNvPr id="47" name="직사각형 46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519342" y="1835268"/>
            <a:ext cx="3293872" cy="2245065"/>
            <a:chOff x="2910701" y="2139287"/>
            <a:chExt cx="2719903" cy="2019194"/>
          </a:xfrm>
        </p:grpSpPr>
        <p:sp>
          <p:nvSpPr>
            <p:cNvPr id="50" name="직사각형 49"/>
            <p:cNvSpPr/>
            <p:nvPr/>
          </p:nvSpPr>
          <p:spPr>
            <a:xfrm>
              <a:off x="2968943" y="2139287"/>
              <a:ext cx="2661661" cy="17192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10701" y="3896871"/>
              <a:ext cx="2481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엔딩 </a:t>
              </a:r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750445" y="5906440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F04BE-840B-439B-946B-024C779D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4" y="51595"/>
            <a:ext cx="10312021" cy="959861"/>
          </a:xfrm>
        </p:spPr>
        <p:txBody>
          <a:bodyPr/>
          <a:lstStyle/>
          <a:p>
            <a:r>
              <a:rPr lang="ko-KR" altLang="en-US" dirty="0"/>
              <a:t>갤러리</a:t>
            </a:r>
            <a:r>
              <a:rPr lang="en-US" altLang="ko-KR" dirty="0"/>
              <a:t>-</a:t>
            </a:r>
            <a:r>
              <a:rPr lang="ko-KR" altLang="en-US" dirty="0"/>
              <a:t>그림 확대 시 화면</a:t>
            </a:r>
            <a:r>
              <a:rPr lang="en-US" altLang="ko-KR" dirty="0"/>
              <a:t> (</a:t>
            </a:r>
            <a:r>
              <a:rPr lang="ko-KR" altLang="en-US" dirty="0"/>
              <a:t>실제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5F493-0890-46AE-9018-B77433E13982}"/>
              </a:ext>
            </a:extLst>
          </p:cNvPr>
          <p:cNvSpPr txBox="1"/>
          <p:nvPr/>
        </p:nvSpPr>
        <p:spPr>
          <a:xfrm>
            <a:off x="5221114" y="3456334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그림 </a:t>
            </a:r>
            <a:r>
              <a:rPr lang="ko-KR" altLang="en-US" dirty="0" err="1">
                <a:solidFill>
                  <a:schemeClr val="accent1"/>
                </a:solidFill>
              </a:rPr>
              <a:t>풀화면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6AC5E6-C569-4113-BD7D-889315720CC7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854280" y="1637629"/>
            <a:ext cx="291632" cy="4194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80758A-89BD-49FC-B4C4-9B55FB193777}"/>
              </a:ext>
            </a:extLst>
          </p:cNvPr>
          <p:cNvSpPr txBox="1"/>
          <p:nvPr/>
        </p:nvSpPr>
        <p:spPr>
          <a:xfrm>
            <a:off x="9939880" y="2057035"/>
            <a:ext cx="241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CG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/ </a:t>
            </a:r>
            <a:r>
              <a:rPr lang="ko-KR" altLang="en-US" dirty="0">
                <a:solidFill>
                  <a:schemeClr val="accent1"/>
                </a:solidFill>
              </a:rPr>
              <a:t>엔딩 페이지로 돌아감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5DCC87-FD02-924E-BB92-BA49DEFAEAA6}"/>
              </a:ext>
            </a:extLst>
          </p:cNvPr>
          <p:cNvSpPr>
            <a:spLocks noChangeAspect="1"/>
          </p:cNvSpPr>
          <p:nvPr/>
        </p:nvSpPr>
        <p:spPr>
          <a:xfrm>
            <a:off x="1456000" y="1215666"/>
            <a:ext cx="9280000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34118" y="1340357"/>
            <a:ext cx="486013" cy="44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904" y="1344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환경설정</a:t>
            </a:r>
            <a:endParaRPr lang="ko-KR" altLang="en-US" sz="4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57B51B-3C06-1944-A356-2F2533B87091}"/>
              </a:ext>
            </a:extLst>
          </p:cNvPr>
          <p:cNvSpPr>
            <a:spLocks noChangeAspect="1"/>
          </p:cNvSpPr>
          <p:nvPr/>
        </p:nvSpPr>
        <p:spPr>
          <a:xfrm>
            <a:off x="1456000" y="1215666"/>
            <a:ext cx="9280000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5201" y="2008814"/>
            <a:ext cx="6419186" cy="3368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48BE5-0303-48A9-8AA5-534B8DE9A479}"/>
              </a:ext>
            </a:extLst>
          </p:cNvPr>
          <p:cNvSpPr/>
          <p:nvPr/>
        </p:nvSpPr>
        <p:spPr>
          <a:xfrm>
            <a:off x="4732079" y="2991225"/>
            <a:ext cx="4244829" cy="226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506BD-65D3-4080-A19A-97CCA996B268}"/>
              </a:ext>
            </a:extLst>
          </p:cNvPr>
          <p:cNvSpPr/>
          <p:nvPr/>
        </p:nvSpPr>
        <p:spPr>
          <a:xfrm>
            <a:off x="4732079" y="3830147"/>
            <a:ext cx="4244829" cy="226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9E2F8-EF17-49CA-81E6-1E9320284556}"/>
              </a:ext>
            </a:extLst>
          </p:cNvPr>
          <p:cNvSpPr txBox="1"/>
          <p:nvPr/>
        </p:nvSpPr>
        <p:spPr>
          <a:xfrm>
            <a:off x="3152721" y="2919810"/>
            <a:ext cx="11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배경음악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4A90E-4F18-4840-8161-7B8A655A6355}"/>
              </a:ext>
            </a:extLst>
          </p:cNvPr>
          <p:cNvSpPr txBox="1"/>
          <p:nvPr/>
        </p:nvSpPr>
        <p:spPr>
          <a:xfrm>
            <a:off x="3153682" y="3758732"/>
            <a:ext cx="109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효과음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D038C8-B45D-4580-B813-B8F8D66DF8AD}"/>
              </a:ext>
            </a:extLst>
          </p:cNvPr>
          <p:cNvCxnSpPr>
            <a:cxnSpLocks/>
            <a:stCxn id="26" idx="3"/>
          </p:cNvCxnSpPr>
          <p:nvPr/>
        </p:nvCxnSpPr>
        <p:spPr>
          <a:xfrm flipH="1" flipV="1">
            <a:off x="2554639" y="3611210"/>
            <a:ext cx="4422556" cy="33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4FC8E8-81D0-4F44-9A5A-BCCFF34F057C}"/>
              </a:ext>
            </a:extLst>
          </p:cNvPr>
          <p:cNvSpPr txBox="1"/>
          <p:nvPr/>
        </p:nvSpPr>
        <p:spPr>
          <a:xfrm>
            <a:off x="321343" y="3199633"/>
            <a:ext cx="2718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좌우로 </a:t>
            </a:r>
            <a:r>
              <a:rPr lang="ko-KR" altLang="en-US" dirty="0" err="1" smtClean="0">
                <a:solidFill>
                  <a:schemeClr val="accent1"/>
                </a:solidFill>
              </a:rPr>
              <a:t>슬라이드해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소리 </a:t>
            </a:r>
            <a:r>
              <a:rPr lang="ko-KR" altLang="en-US" dirty="0">
                <a:solidFill>
                  <a:schemeClr val="accent1"/>
                </a:solidFill>
              </a:rPr>
              <a:t>크기 조절 가능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A5E509-EAB6-42BE-BFED-3C7767929E52}"/>
              </a:ext>
            </a:extLst>
          </p:cNvPr>
          <p:cNvCxnSpPr/>
          <p:nvPr/>
        </p:nvCxnSpPr>
        <p:spPr>
          <a:xfrm flipH="1" flipV="1">
            <a:off x="9100108" y="2360567"/>
            <a:ext cx="773096" cy="4194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1F7444-A5CE-49A6-A2C9-D9C779A008ED}"/>
              </a:ext>
            </a:extLst>
          </p:cNvPr>
          <p:cNvSpPr txBox="1"/>
          <p:nvPr/>
        </p:nvSpPr>
        <p:spPr>
          <a:xfrm>
            <a:off x="8984251" y="2939609"/>
            <a:ext cx="241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시작화면으로 돌아감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2C792-F0F4-4C33-805F-33E57668CE85}"/>
              </a:ext>
            </a:extLst>
          </p:cNvPr>
          <p:cNvSpPr txBox="1"/>
          <p:nvPr/>
        </p:nvSpPr>
        <p:spPr>
          <a:xfrm>
            <a:off x="2955943" y="2118382"/>
            <a:ext cx="161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환경설정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208" y="2056464"/>
            <a:ext cx="8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팝업창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2079" y="2991225"/>
            <a:ext cx="1045267" cy="2265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32079" y="3830147"/>
            <a:ext cx="2245116" cy="2265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5B36BB-03F2-4545-9800-631FA7BC2CFD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535445" y="3104476"/>
            <a:ext cx="3241901" cy="40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564485" y="2102552"/>
            <a:ext cx="486013" cy="44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9434" y="1549730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원래 화면을 배경으로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4424" y="4555818"/>
            <a:ext cx="1400739" cy="5640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도움말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029200" y="5189517"/>
            <a:ext cx="407008" cy="6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45803" y="5942285"/>
            <a:ext cx="28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튜토리얼</a:t>
            </a:r>
            <a:r>
              <a:rPr lang="ko-KR" altLang="en-US" dirty="0" smtClean="0">
                <a:solidFill>
                  <a:srgbClr val="5B9BD5"/>
                </a:solidFill>
              </a:rPr>
              <a:t> 창 띄움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F04BE-840B-439B-946B-024C779D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4" y="51595"/>
            <a:ext cx="10312021" cy="959861"/>
          </a:xfrm>
        </p:spPr>
        <p:txBody>
          <a:bodyPr/>
          <a:lstStyle/>
          <a:p>
            <a:r>
              <a:rPr lang="ko-KR" altLang="en-US" dirty="0" smtClean="0"/>
              <a:t>환경설정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도움말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5DCC87-FD02-924E-BB92-BA49DEFAEAA6}"/>
              </a:ext>
            </a:extLst>
          </p:cNvPr>
          <p:cNvSpPr>
            <a:spLocks noChangeAspect="1"/>
          </p:cNvSpPr>
          <p:nvPr/>
        </p:nvSpPr>
        <p:spPr>
          <a:xfrm>
            <a:off x="1456000" y="1215666"/>
            <a:ext cx="9280000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98223" y="1430977"/>
            <a:ext cx="4934198" cy="47976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093527" y="5975551"/>
            <a:ext cx="157348" cy="157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61076" y="5975551"/>
            <a:ext cx="157348" cy="1573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24651" y="5975551"/>
            <a:ext cx="157348" cy="1573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613550" y="5975551"/>
            <a:ext cx="157348" cy="1573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5400000">
            <a:off x="6165818" y="5601408"/>
            <a:ext cx="261257" cy="213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6200000">
            <a:off x="5653487" y="5601407"/>
            <a:ext cx="261257" cy="213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t="84920" r="27446" b="-1"/>
          <a:stretch/>
        </p:blipFill>
        <p:spPr>
          <a:xfrm>
            <a:off x="4126183" y="2836120"/>
            <a:ext cx="1892240" cy="4928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99164" y="1550868"/>
            <a:ext cx="344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튜토리얼</a:t>
            </a:r>
            <a:endParaRPr lang="ko-KR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188334" y="1695150"/>
            <a:ext cx="175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대화창</a:t>
            </a:r>
            <a:r>
              <a:rPr lang="ko-KR" altLang="en-US" sz="1600" dirty="0" smtClean="0"/>
              <a:t> 숨기기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283741" y="991796"/>
            <a:ext cx="271438" cy="7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0994" y="428200"/>
            <a:ext cx="194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현재 보고 있는 </a:t>
            </a:r>
            <a:r>
              <a:rPr lang="ko-KR" altLang="en-US" dirty="0" err="1" smtClean="0">
                <a:solidFill>
                  <a:srgbClr val="5B9BD5"/>
                </a:solidFill>
              </a:rPr>
              <a:t>튜토리얼의</a:t>
            </a:r>
            <a:r>
              <a:rPr lang="ko-KR" altLang="en-US" dirty="0" smtClean="0">
                <a:solidFill>
                  <a:srgbClr val="5B9BD5"/>
                </a:solidFill>
              </a:rPr>
              <a:t> 제목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2107" y="3424655"/>
            <a:ext cx="407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대충 </a:t>
            </a:r>
            <a:r>
              <a:rPr lang="ko-KR" altLang="en-US" dirty="0" err="1" smtClean="0"/>
              <a:t>대화창</a:t>
            </a:r>
            <a:r>
              <a:rPr lang="ko-KR" altLang="en-US" dirty="0" smtClean="0"/>
              <a:t> 숨기기 버튼이라는 설명</a:t>
            </a:r>
            <a:endParaRPr lang="en-US" altLang="ko-KR" dirty="0" smtClean="0"/>
          </a:p>
          <a:p>
            <a:r>
              <a:rPr lang="ko-KR" altLang="en-US" dirty="0" err="1" smtClean="0"/>
              <a:t>대화창</a:t>
            </a:r>
            <a:r>
              <a:rPr lang="ko-KR" altLang="en-US" dirty="0" smtClean="0"/>
              <a:t> 밑에 이따</a:t>
            </a:r>
            <a:endParaRPr lang="en-US" altLang="ko-KR" dirty="0" smtClean="0"/>
          </a:p>
          <a:p>
            <a:r>
              <a:rPr lang="ko-KR" altLang="en-US" dirty="0" smtClean="0"/>
              <a:t>터치하면 </a:t>
            </a:r>
            <a:r>
              <a:rPr lang="ko-KR" altLang="en-US" dirty="0" err="1" smtClean="0"/>
              <a:t>대화창</a:t>
            </a:r>
            <a:r>
              <a:rPr lang="ko-KR" altLang="en-US" dirty="0" smtClean="0"/>
              <a:t> 내려간다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894560" y="1550868"/>
            <a:ext cx="486013" cy="44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419461" y="5397335"/>
            <a:ext cx="367287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86748" y="5068501"/>
            <a:ext cx="13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다음 창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760521" y="5708285"/>
            <a:ext cx="737754" cy="26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43665" y="5479195"/>
            <a:ext cx="12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순서 표시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8890" y="1957326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팝업창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20212" y="3087002"/>
            <a:ext cx="2054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대화창</a:t>
            </a:r>
            <a:r>
              <a:rPr lang="ko-KR" altLang="en-US" dirty="0" smtClean="0">
                <a:solidFill>
                  <a:schemeClr val="accent1"/>
                </a:solidFill>
              </a:rPr>
              <a:t> 숨기기</a:t>
            </a:r>
            <a:r>
              <a:rPr lang="en-US" altLang="ko-KR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dirty="0" err="1" smtClean="0">
                <a:solidFill>
                  <a:schemeClr val="accent1"/>
                </a:solidFill>
              </a:rPr>
              <a:t>메뉴창</a:t>
            </a:r>
            <a:r>
              <a:rPr lang="ko-KR" altLang="en-US" dirty="0" smtClean="0">
                <a:solidFill>
                  <a:schemeClr val="accent1"/>
                </a:solidFill>
              </a:rPr>
              <a:t> 띄우기</a:t>
            </a:r>
            <a:r>
              <a:rPr lang="en-US" altLang="ko-KR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사건 기록 일지 등의 사용법을 설명해주는 역할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0287" y="1158513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한쪽 모서리가 잘린 사각형 46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556734" y="1336469"/>
            <a:ext cx="934233" cy="556780"/>
            <a:chOff x="368215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622C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2156" y="1488321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용의자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 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2392347" y="1780878"/>
            <a:ext cx="7508799" cy="441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단서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95697" y="1969359"/>
            <a:ext cx="1502042" cy="1882849"/>
            <a:chOff x="1965553" y="2084681"/>
            <a:chExt cx="1991878" cy="2379115"/>
          </a:xfrm>
        </p:grpSpPr>
        <p:sp>
          <p:nvSpPr>
            <p:cNvPr id="50" name="직사각형 4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6158395" y="1780878"/>
            <a:ext cx="0" cy="441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696619" y="1958874"/>
            <a:ext cx="1502042" cy="1882849"/>
            <a:chOff x="1965553" y="2084681"/>
            <a:chExt cx="1991878" cy="2379115"/>
          </a:xfrm>
        </p:grpSpPr>
        <p:sp>
          <p:nvSpPr>
            <p:cNvPr id="66" name="직사각형 6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79125" y="2221368"/>
              <a:ext cx="1764733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6397" y="4073885"/>
            <a:ext cx="1502042" cy="1882849"/>
            <a:chOff x="1965553" y="2084681"/>
            <a:chExt cx="1991878" cy="2379115"/>
          </a:xfrm>
        </p:grpSpPr>
        <p:sp>
          <p:nvSpPr>
            <p:cNvPr id="70" name="직사각형 6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395173" y="4084370"/>
            <a:ext cx="1502042" cy="1882849"/>
            <a:chOff x="1965553" y="2084681"/>
            <a:chExt cx="1991878" cy="2379115"/>
          </a:xfrm>
        </p:grpSpPr>
        <p:sp>
          <p:nvSpPr>
            <p:cNvPr id="74" name="직사각형 73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5326" y="1969359"/>
            <a:ext cx="1502042" cy="1882849"/>
            <a:chOff x="1965553" y="2084681"/>
            <a:chExt cx="1991878" cy="2379115"/>
          </a:xfrm>
        </p:grpSpPr>
        <p:sp>
          <p:nvSpPr>
            <p:cNvPr id="78" name="직사각형 77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157647" y="1969359"/>
            <a:ext cx="1502042" cy="1882849"/>
            <a:chOff x="1965553" y="2084681"/>
            <a:chExt cx="1991878" cy="2379115"/>
          </a:xfrm>
        </p:grpSpPr>
        <p:sp>
          <p:nvSpPr>
            <p:cNvPr id="82" name="직사각형 81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414802" y="4084370"/>
            <a:ext cx="1502042" cy="1882849"/>
            <a:chOff x="1965553" y="2084681"/>
            <a:chExt cx="1991878" cy="2379115"/>
          </a:xfrm>
        </p:grpSpPr>
        <p:sp>
          <p:nvSpPr>
            <p:cNvPr id="86" name="직사각형 8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57647" y="4073884"/>
            <a:ext cx="1502042" cy="1882849"/>
            <a:chOff x="1965553" y="2084681"/>
            <a:chExt cx="1991878" cy="2379115"/>
          </a:xfrm>
        </p:grpSpPr>
        <p:sp>
          <p:nvSpPr>
            <p:cNvPr id="90" name="직사각형 8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2941" y="5164514"/>
            <a:ext cx="215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보던 화면은</a:t>
            </a:r>
            <a:endParaRPr lang="en-US" altLang="ko-KR" dirty="0" smtClean="0"/>
          </a:p>
          <a:p>
            <a:r>
              <a:rPr lang="ko-KR" altLang="en-US" dirty="0" smtClean="0"/>
              <a:t>배경에 그대로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7647" y="1484599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팝업창</a:t>
            </a:r>
            <a:endParaRPr lang="ko-KR" altLang="en-US" dirty="0">
              <a:solidFill>
                <a:srgbClr val="5B9BD5"/>
              </a:solidFill>
            </a:endParaRPr>
          </a:p>
        </p:txBody>
      </p:sp>
      <p:cxnSp>
        <p:nvCxnSpPr>
          <p:cNvPr id="9" name="직선 화살표 연결선 8"/>
          <p:cNvCxnSpPr>
            <a:endCxn id="47" idx="3"/>
          </p:cNvCxnSpPr>
          <p:nvPr/>
        </p:nvCxnSpPr>
        <p:spPr>
          <a:xfrm>
            <a:off x="9209314" y="789709"/>
            <a:ext cx="150416" cy="52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21486" y="373774"/>
            <a:ext cx="17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수첩 닫기 버튼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56734" y="1336469"/>
            <a:ext cx="934233" cy="556780"/>
            <a:chOff x="368215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622C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2156" y="1488321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용의자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 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2392347" y="1780878"/>
            <a:ext cx="7508799" cy="441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단서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95697" y="1969359"/>
            <a:ext cx="1502042" cy="1882849"/>
            <a:chOff x="1965553" y="2084681"/>
            <a:chExt cx="1991878" cy="2379115"/>
          </a:xfrm>
        </p:grpSpPr>
        <p:sp>
          <p:nvSpPr>
            <p:cNvPr id="50" name="직사각형 4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6158395" y="1780878"/>
            <a:ext cx="0" cy="441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696619" y="1958874"/>
            <a:ext cx="1502042" cy="1882849"/>
            <a:chOff x="1965553" y="2084681"/>
            <a:chExt cx="1991878" cy="2379115"/>
          </a:xfrm>
        </p:grpSpPr>
        <p:sp>
          <p:nvSpPr>
            <p:cNvPr id="66" name="직사각형 6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6397" y="4073885"/>
            <a:ext cx="1502042" cy="1882849"/>
            <a:chOff x="1965553" y="2084681"/>
            <a:chExt cx="1991878" cy="2379115"/>
          </a:xfrm>
        </p:grpSpPr>
        <p:sp>
          <p:nvSpPr>
            <p:cNvPr id="70" name="직사각형 6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395173" y="4084370"/>
            <a:ext cx="1502042" cy="1882849"/>
            <a:chOff x="1965553" y="2084681"/>
            <a:chExt cx="1991878" cy="2379115"/>
          </a:xfrm>
        </p:grpSpPr>
        <p:sp>
          <p:nvSpPr>
            <p:cNvPr id="74" name="직사각형 73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5326" y="1969359"/>
            <a:ext cx="1502042" cy="1882849"/>
            <a:chOff x="1965553" y="2084681"/>
            <a:chExt cx="1991878" cy="2379115"/>
          </a:xfrm>
        </p:grpSpPr>
        <p:sp>
          <p:nvSpPr>
            <p:cNvPr id="78" name="직사각형 77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157647" y="1969359"/>
            <a:ext cx="1502042" cy="1882849"/>
            <a:chOff x="1965553" y="2084681"/>
            <a:chExt cx="1991878" cy="2379115"/>
          </a:xfrm>
        </p:grpSpPr>
        <p:sp>
          <p:nvSpPr>
            <p:cNvPr id="82" name="직사각형 81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414802" y="4084370"/>
            <a:ext cx="1502042" cy="1882849"/>
            <a:chOff x="1965553" y="2084681"/>
            <a:chExt cx="1991878" cy="2379115"/>
          </a:xfrm>
        </p:grpSpPr>
        <p:sp>
          <p:nvSpPr>
            <p:cNvPr id="86" name="직사각형 8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57647" y="4073884"/>
            <a:ext cx="1502042" cy="1882849"/>
            <a:chOff x="1965553" y="2084681"/>
            <a:chExt cx="1991878" cy="2379115"/>
          </a:xfrm>
        </p:grpSpPr>
        <p:sp>
          <p:nvSpPr>
            <p:cNvPr id="90" name="직사각형 8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4B1D7-3195-1143-B018-C4E35E5160E3}"/>
              </a:ext>
            </a:extLst>
          </p:cNvPr>
          <p:cNvSpPr/>
          <p:nvPr/>
        </p:nvSpPr>
        <p:spPr>
          <a:xfrm>
            <a:off x="3274015" y="2349701"/>
            <a:ext cx="5767059" cy="3165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웃는 얼굴[S] 4">
            <a:extLst>
              <a:ext uri="{FF2B5EF4-FFF2-40B4-BE49-F238E27FC236}">
                <a16:creationId xmlns:a16="http://schemas.microsoft.com/office/drawing/2014/main" id="{526298D9-94CF-B644-9B7C-91C3B5D1EB48}"/>
              </a:ext>
            </a:extLst>
          </p:cNvPr>
          <p:cNvSpPr/>
          <p:nvPr/>
        </p:nvSpPr>
        <p:spPr>
          <a:xfrm>
            <a:off x="5338680" y="2632995"/>
            <a:ext cx="1637731" cy="1591422"/>
          </a:xfrm>
          <a:prstGeom prst="smileyFac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BBA3A0-63CA-604D-A001-9B966686BDD9}"/>
              </a:ext>
            </a:extLst>
          </p:cNvPr>
          <p:cNvSpPr txBox="1"/>
          <p:nvPr/>
        </p:nvSpPr>
        <p:spPr>
          <a:xfrm>
            <a:off x="4430802" y="4749479"/>
            <a:ext cx="433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난로</a:t>
            </a:r>
            <a:r>
              <a:rPr kumimoji="1" lang="ko-KR" altLang="en-US" dirty="0"/>
              <a:t> 앞 의자에 붙어있던 스티커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~~~</a:t>
            </a:r>
            <a:endParaRPr kumimoji="1" lang="ko-Kore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303325" y="742208"/>
            <a:ext cx="795646" cy="178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31201" y="213756"/>
            <a:ext cx="369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단서 사진을 터치하면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smtClean="0">
                <a:solidFill>
                  <a:srgbClr val="5B9BD5"/>
                </a:solidFill>
              </a:rPr>
              <a:t>띄워지는 창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19605" y="2464130"/>
            <a:ext cx="457200" cy="44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876805" y="2713512"/>
            <a:ext cx="1379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19657" y="2464130"/>
            <a:ext cx="12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닫기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5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56734" y="1336469"/>
            <a:ext cx="934233" cy="556780"/>
            <a:chOff x="368215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622C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82156" y="1488321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용의자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수가 많다면</a:t>
            </a:r>
            <a:r>
              <a:rPr lang="en-US" altLang="ko-KR" sz="4000" dirty="0"/>
              <a:t>)</a:t>
            </a:r>
            <a:r>
              <a:rPr lang="ko-KR" altLang="en-US" sz="4000" dirty="0" smtClean="0"/>
              <a:t>  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2213197" y="1780878"/>
            <a:ext cx="7851027" cy="4416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단서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395697" y="1969359"/>
            <a:ext cx="1502042" cy="1882849"/>
            <a:chOff x="1965553" y="2084681"/>
            <a:chExt cx="1991878" cy="2379115"/>
          </a:xfrm>
        </p:grpSpPr>
        <p:sp>
          <p:nvSpPr>
            <p:cNvPr id="50" name="직사각형 4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6158395" y="1780878"/>
            <a:ext cx="0" cy="441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2696619" y="1958874"/>
            <a:ext cx="1502042" cy="1882849"/>
            <a:chOff x="1965553" y="2084681"/>
            <a:chExt cx="1991878" cy="2379115"/>
          </a:xfrm>
        </p:grpSpPr>
        <p:sp>
          <p:nvSpPr>
            <p:cNvPr id="66" name="직사각형 6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6397" y="4067428"/>
            <a:ext cx="1502042" cy="1882849"/>
            <a:chOff x="1965553" y="2084681"/>
            <a:chExt cx="1991878" cy="2379115"/>
          </a:xfrm>
        </p:grpSpPr>
        <p:sp>
          <p:nvSpPr>
            <p:cNvPr id="70" name="직사각형 6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395173" y="4077913"/>
            <a:ext cx="1502042" cy="1882849"/>
            <a:chOff x="1965553" y="2084681"/>
            <a:chExt cx="1991878" cy="2379115"/>
          </a:xfrm>
        </p:grpSpPr>
        <p:sp>
          <p:nvSpPr>
            <p:cNvPr id="74" name="직사각형 73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5326" y="1969359"/>
            <a:ext cx="1502042" cy="1882849"/>
            <a:chOff x="1965553" y="2084681"/>
            <a:chExt cx="1991878" cy="2379115"/>
          </a:xfrm>
        </p:grpSpPr>
        <p:sp>
          <p:nvSpPr>
            <p:cNvPr id="78" name="직사각형 77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157647" y="1969359"/>
            <a:ext cx="1502042" cy="1882849"/>
            <a:chOff x="1965553" y="2084681"/>
            <a:chExt cx="1991878" cy="2379115"/>
          </a:xfrm>
        </p:grpSpPr>
        <p:sp>
          <p:nvSpPr>
            <p:cNvPr id="82" name="직사각형 81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414802" y="4077913"/>
            <a:ext cx="1502042" cy="1882849"/>
            <a:chOff x="1965553" y="2084681"/>
            <a:chExt cx="1991878" cy="2379115"/>
          </a:xfrm>
        </p:grpSpPr>
        <p:sp>
          <p:nvSpPr>
            <p:cNvPr id="86" name="직사각형 85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57647" y="4067427"/>
            <a:ext cx="1502042" cy="1882849"/>
            <a:chOff x="1965553" y="2084681"/>
            <a:chExt cx="1991878" cy="2379115"/>
          </a:xfrm>
        </p:grpSpPr>
        <p:sp>
          <p:nvSpPr>
            <p:cNvPr id="90" name="직사각형 89"/>
            <p:cNvSpPr/>
            <p:nvPr/>
          </p:nvSpPr>
          <p:spPr>
            <a:xfrm>
              <a:off x="1965553" y="2084681"/>
              <a:ext cx="1991878" cy="237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079125" y="2221368"/>
              <a:ext cx="1764734" cy="17647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79125" y="4117753"/>
              <a:ext cx="1764733" cy="27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이름이나 간단 설명</a:t>
              </a:r>
              <a:endParaRPr lang="ko-KR" altLang="en-US" sz="700" dirty="0"/>
            </a:p>
          </p:txBody>
        </p:sp>
      </p:grpSp>
      <p:sp>
        <p:nvSpPr>
          <p:cNvPr id="7" name="이등변 삼각형 6"/>
          <p:cNvSpPr/>
          <p:nvPr/>
        </p:nvSpPr>
        <p:spPr>
          <a:xfrm rot="5400000">
            <a:off x="9508012" y="3902263"/>
            <a:ext cx="797251" cy="128449"/>
          </a:xfrm>
          <a:prstGeom prst="triangle">
            <a:avLst/>
          </a:prstGeom>
          <a:solidFill>
            <a:srgbClr val="B1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2021497" y="3902262"/>
            <a:ext cx="797251" cy="128449"/>
          </a:xfrm>
          <a:prstGeom prst="triangle">
            <a:avLst/>
          </a:prstGeom>
          <a:solidFill>
            <a:srgbClr val="B1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한쪽 모서리가 잘린 사각형 46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32" y="1170665"/>
            <a:ext cx="10844667" cy="538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41794" y="1336469"/>
            <a:ext cx="905517" cy="552290"/>
            <a:chOff x="2604328" y="1382281"/>
            <a:chExt cx="905517" cy="552290"/>
          </a:xfrm>
          <a:solidFill>
            <a:srgbClr val="622C2C"/>
          </a:solidFill>
        </p:grpSpPr>
        <p:sp>
          <p:nvSpPr>
            <p:cNvPr id="10" name="한쪽 모서리가 잘린 사각형 9"/>
            <p:cNvSpPr/>
            <p:nvPr/>
          </p:nvSpPr>
          <p:spPr>
            <a:xfrm>
              <a:off x="2604328" y="1382281"/>
              <a:ext cx="701448" cy="552290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23578" y="1519926"/>
              <a:ext cx="786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단서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4507" y="128132"/>
            <a:ext cx="9941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수첩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사건기록파일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단서  </a:t>
            </a:r>
            <a:endParaRPr lang="ko-KR" altLang="en-US" sz="4000" dirty="0"/>
          </a:p>
        </p:txBody>
      </p:sp>
      <p:sp>
        <p:nvSpPr>
          <p:cNvPr id="97" name="직사각형 96"/>
          <p:cNvSpPr/>
          <p:nvPr/>
        </p:nvSpPr>
        <p:spPr>
          <a:xfrm>
            <a:off x="9653634" y="2644077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문대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53633" y="3147626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</a:rPr>
              <a:t>뽀야미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53633" y="3650314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실바나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53633" y="4161038"/>
            <a:ext cx="1042533" cy="337804"/>
          </a:xfrm>
          <a:prstGeom prst="rect">
            <a:avLst/>
          </a:prstGeom>
          <a:solidFill>
            <a:srgbClr val="945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</a:rPr>
              <a:t>야곱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9365" y="1780877"/>
            <a:ext cx="7508799" cy="4611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6" idx="0"/>
            <a:endCxn id="6" idx="2"/>
          </p:cNvCxnSpPr>
          <p:nvPr/>
        </p:nvCxnSpPr>
        <p:spPr>
          <a:xfrm>
            <a:off x="6103765" y="1780877"/>
            <a:ext cx="0" cy="461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576294" y="1336469"/>
            <a:ext cx="934233" cy="556780"/>
            <a:chOff x="3724776" y="1293018"/>
            <a:chExt cx="2035613" cy="734092"/>
          </a:xfrm>
        </p:grpSpPr>
        <p:sp>
          <p:nvSpPr>
            <p:cNvPr id="11" name="한쪽 모서리가 잘린 사각형 10"/>
            <p:cNvSpPr/>
            <p:nvPr/>
          </p:nvSpPr>
          <p:spPr>
            <a:xfrm>
              <a:off x="3724776" y="1293018"/>
              <a:ext cx="1485775" cy="734092"/>
            </a:xfrm>
            <a:prstGeom prst="snip1Rect">
              <a:avLst/>
            </a:prstGeom>
            <a:solidFill>
              <a:srgbClr val="8D3F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4776" y="1492013"/>
              <a:ext cx="2035613" cy="36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용의자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734468" y="2140528"/>
            <a:ext cx="880861" cy="337804"/>
          </a:xfrm>
          <a:prstGeom prst="rect">
            <a:avLst/>
          </a:prstGeom>
          <a:solidFill>
            <a:srgbClr val="B170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err="1" smtClean="0"/>
              <a:t>식섭이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47" y="2099045"/>
            <a:ext cx="2756401" cy="26838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3846" y="4769691"/>
            <a:ext cx="2498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식섭이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dirty="0" err="1" smtClean="0"/>
              <a:t>선바의</a:t>
            </a:r>
            <a:r>
              <a:rPr lang="ko-KR" altLang="en-US" sz="1200" dirty="0" smtClean="0"/>
              <a:t> 동물의 숲 캐릭터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식섭아그럼못</a:t>
            </a:r>
            <a:r>
              <a:rPr lang="ko-KR" altLang="en-US" sz="1200" dirty="0" smtClean="0"/>
              <a:t> 섬의 주인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404430" y="3624791"/>
            <a:ext cx="345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대충 내용</a:t>
            </a:r>
            <a:endParaRPr lang="ko-KR" altLang="en-US" sz="5400" dirty="0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9018786" y="1318339"/>
            <a:ext cx="681888" cy="462539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8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28" y="72008"/>
            <a:ext cx="10515600" cy="10255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대화 상황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6508" y="4706112"/>
            <a:ext cx="9000000" cy="1612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36951-6C88-4784-AEFA-D45A1652DB8C}"/>
              </a:ext>
            </a:extLst>
          </p:cNvPr>
          <p:cNvSpPr txBox="1"/>
          <p:nvPr/>
        </p:nvSpPr>
        <p:spPr>
          <a:xfrm>
            <a:off x="3022678" y="4908475"/>
            <a:ext cx="47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배고픈데 치킨 어때요</a:t>
            </a:r>
            <a:r>
              <a:rPr lang="en-US" altLang="ko-KR" sz="2400" dirty="0"/>
              <a:t>?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30403" y="53701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소년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 rot="10800000">
            <a:off x="5891509" y="6115792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/>
          <p:cNvSpPr/>
          <p:nvPr/>
        </p:nvSpPr>
        <p:spPr>
          <a:xfrm rot="16200000">
            <a:off x="5062600" y="2979229"/>
            <a:ext cx="1917865" cy="137605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01146" y="1361259"/>
            <a:ext cx="1436915" cy="146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11644" y="1377538"/>
            <a:ext cx="437517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1876789" y="1480735"/>
            <a:ext cx="246411" cy="2364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1747693" y="1470290"/>
            <a:ext cx="268182" cy="257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200565" y="1865877"/>
            <a:ext cx="472643" cy="1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73209" y="1458032"/>
            <a:ext cx="2289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스킵</a:t>
            </a:r>
            <a:r>
              <a:rPr lang="ko-KR" altLang="en-US" dirty="0" smtClean="0">
                <a:solidFill>
                  <a:srgbClr val="5B9BD5"/>
                </a:solidFill>
              </a:rPr>
              <a:t> 버튼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endParaRPr lang="en-US" altLang="ko-KR" dirty="0">
              <a:solidFill>
                <a:srgbClr val="5B9BD5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5B9BD5"/>
                </a:solidFill>
              </a:rPr>
              <a:t>다음 장소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5B9BD5"/>
                </a:solidFill>
              </a:rPr>
              <a:t>다음 선택지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5B9BD5"/>
                </a:solidFill>
              </a:rPr>
              <a:t>다음 탐색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r>
              <a:rPr lang="ko-KR" altLang="en-US" sz="1200" dirty="0" err="1" smtClean="0">
                <a:solidFill>
                  <a:srgbClr val="5B9BD5"/>
                </a:solidFill>
              </a:rPr>
              <a:t>으로</a:t>
            </a:r>
            <a:r>
              <a:rPr lang="ko-KR" altLang="en-US" sz="1200" dirty="0" smtClean="0">
                <a:solidFill>
                  <a:srgbClr val="5B9BD5"/>
                </a:solidFill>
              </a:rPr>
              <a:t> </a:t>
            </a:r>
            <a:r>
              <a:rPr lang="ko-KR" altLang="en-US" sz="1200" dirty="0" err="1" smtClean="0">
                <a:solidFill>
                  <a:srgbClr val="5B9BD5"/>
                </a:solidFill>
              </a:rPr>
              <a:t>스킵하는</a:t>
            </a:r>
            <a:r>
              <a:rPr lang="ko-KR" altLang="en-US" sz="1200" dirty="0" smtClean="0">
                <a:solidFill>
                  <a:srgbClr val="5B9BD5"/>
                </a:solidFill>
              </a:rPr>
              <a:t> 버튼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endParaRPr lang="en-US" altLang="ko-KR" sz="1200" dirty="0">
              <a:solidFill>
                <a:srgbClr val="5B9BD5"/>
              </a:solidFill>
            </a:endParaRPr>
          </a:p>
          <a:p>
            <a:r>
              <a:rPr lang="ko-KR" altLang="en-US" sz="1200" dirty="0" smtClean="0">
                <a:solidFill>
                  <a:srgbClr val="5B9BD5"/>
                </a:solidFill>
              </a:rPr>
              <a:t>처음엔 없다가</a:t>
            </a:r>
            <a:endParaRPr lang="en-US" altLang="ko-KR" sz="1200" dirty="0" smtClean="0">
              <a:solidFill>
                <a:srgbClr val="5B9BD5"/>
              </a:solidFill>
            </a:endParaRPr>
          </a:p>
          <a:p>
            <a:r>
              <a:rPr lang="ko-KR" altLang="en-US" sz="1200" dirty="0" smtClean="0">
                <a:solidFill>
                  <a:srgbClr val="5B9BD5"/>
                </a:solidFill>
              </a:rPr>
              <a:t>봤던 구간을 다시 볼 때 버튼이 생긴다</a:t>
            </a:r>
            <a:endParaRPr lang="en-US" altLang="ko-KR" sz="1200" dirty="0">
              <a:solidFill>
                <a:srgbClr val="5B9BD5"/>
              </a:solidFill>
            </a:endParaRPr>
          </a:p>
          <a:p>
            <a:endParaRPr lang="en-US" altLang="ko-KR" sz="1200" dirty="0" smtClean="0">
              <a:solidFill>
                <a:srgbClr val="5B9BD5"/>
              </a:solidFill>
            </a:endParaRPr>
          </a:p>
          <a:p>
            <a:r>
              <a:rPr lang="ko-KR" altLang="en-US" sz="1200" dirty="0" smtClean="0">
                <a:solidFill>
                  <a:srgbClr val="5B9BD5"/>
                </a:solidFill>
              </a:rPr>
              <a:t>버튼을 누르면 </a:t>
            </a:r>
            <a:r>
              <a:rPr lang="ko-KR" altLang="en-US" sz="1200" dirty="0" smtClean="0">
                <a:solidFill>
                  <a:srgbClr val="5B9BD5"/>
                </a:solidFill>
              </a:rPr>
              <a:t>바로 </a:t>
            </a:r>
            <a:r>
              <a:rPr lang="ko-KR" altLang="en-US" sz="1200" dirty="0" err="1" smtClean="0">
                <a:solidFill>
                  <a:srgbClr val="5B9BD5"/>
                </a:solidFill>
              </a:rPr>
              <a:t>스킵</a:t>
            </a:r>
            <a:endParaRPr lang="en-US" altLang="ko-KR" sz="1200" dirty="0">
              <a:solidFill>
                <a:srgbClr val="5B9BD5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224350" y="5352188"/>
            <a:ext cx="558089" cy="71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03394" y="4982856"/>
            <a:ext cx="518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대화창</a:t>
            </a:r>
            <a:r>
              <a:rPr lang="ko-KR" altLang="en-US" dirty="0" smtClean="0">
                <a:solidFill>
                  <a:srgbClr val="5B9BD5"/>
                </a:solidFill>
              </a:rPr>
              <a:t> 내리기 버튼</a:t>
            </a:r>
            <a:r>
              <a:rPr lang="en-US" altLang="ko-KR" dirty="0">
                <a:solidFill>
                  <a:srgbClr val="5B9BD5"/>
                </a:solidFill>
              </a:rPr>
              <a:t> </a:t>
            </a:r>
            <a:r>
              <a:rPr lang="en-US" altLang="ko-KR" dirty="0" smtClean="0">
                <a:solidFill>
                  <a:srgbClr val="5B9BD5"/>
                </a:solidFill>
              </a:rPr>
              <a:t>(</a:t>
            </a:r>
            <a:r>
              <a:rPr lang="ko-KR" altLang="en-US" dirty="0" err="1" smtClean="0">
                <a:solidFill>
                  <a:srgbClr val="5B9BD5"/>
                </a:solidFill>
              </a:rPr>
              <a:t>대화창만</a:t>
            </a:r>
            <a:r>
              <a:rPr lang="ko-KR" altLang="en-US" dirty="0" smtClean="0">
                <a:solidFill>
                  <a:srgbClr val="5B9BD5"/>
                </a:solidFill>
              </a:rPr>
              <a:t> 내려 숨긴다</a:t>
            </a:r>
            <a:r>
              <a:rPr lang="en-US" altLang="ko-KR" dirty="0" smtClean="0">
                <a:solidFill>
                  <a:srgbClr val="5B9BD5"/>
                </a:solidFill>
              </a:rPr>
              <a:t>)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5" name="이등변 삼각형 54"/>
          <p:cNvSpPr/>
          <p:nvPr/>
        </p:nvSpPr>
        <p:spPr>
          <a:xfrm rot="16200000">
            <a:off x="10216968" y="2458705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589325" y="2045316"/>
            <a:ext cx="790928" cy="36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74340" y="1398985"/>
            <a:ext cx="173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메뉴창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err="1" smtClean="0">
                <a:solidFill>
                  <a:srgbClr val="5B9BD5"/>
                </a:solidFill>
              </a:rPr>
              <a:t>삐져나와있음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8019" y="937147"/>
            <a:ext cx="1572768" cy="7437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8019" y="2107579"/>
            <a:ext cx="1572768" cy="74371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8019" y="3278011"/>
            <a:ext cx="1572768" cy="74371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갤러리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8019" y="4448443"/>
            <a:ext cx="1572768" cy="74371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환경설정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8019" y="5618875"/>
            <a:ext cx="1572768" cy="74371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종료하기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140515" y="1266331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40515" y="2461147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40515" y="3655963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40515" y="4826395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40515" y="5996827"/>
            <a:ext cx="90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52451" y="912763"/>
            <a:ext cx="2665980" cy="7437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새로 시작하시겠습니까</a:t>
            </a:r>
            <a:r>
              <a:rPr lang="en-US" altLang="ko-KR" dirty="0"/>
              <a:t>? (</a:t>
            </a:r>
            <a:r>
              <a:rPr lang="ko-KR" altLang="en-US" dirty="0"/>
              <a:t>예</a:t>
            </a:r>
            <a:r>
              <a:rPr lang="en-US" altLang="ko-KR" dirty="0"/>
              <a:t>/</a:t>
            </a:r>
            <a:r>
              <a:rPr lang="ko-KR" altLang="en-US" dirty="0"/>
              <a:t>아니요</a:t>
            </a:r>
            <a:r>
              <a:rPr lang="en-US" altLang="ko-KR" dirty="0"/>
              <a:t>)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873295" y="1369963"/>
            <a:ext cx="902208" cy="41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30367" y="1510171"/>
            <a:ext cx="1450848" cy="7437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74371" y="2107579"/>
            <a:ext cx="2121408" cy="74371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세이브 파일 선택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873295" y="1888123"/>
            <a:ext cx="902208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274371" y="3278011"/>
            <a:ext cx="2121408" cy="74371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수집한 엔딩 목록</a:t>
            </a:r>
            <a:r>
              <a:rPr lang="en-US" altLang="ko-KR" dirty="0"/>
              <a:t>/</a:t>
            </a:r>
            <a:r>
              <a:rPr lang="ko-KR" altLang="en-US" dirty="0"/>
              <a:t>수집한 이벤트 </a:t>
            </a:r>
            <a:r>
              <a:rPr lang="en-US" altLang="ko-KR" dirty="0"/>
              <a:t>CG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74371" y="4448443"/>
            <a:ext cx="1121664" cy="74371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설정 창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274371" y="5618874"/>
            <a:ext cx="2657856" cy="82419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/</a:t>
            </a:r>
            <a:r>
              <a:rPr lang="ko-KR" altLang="en-US" dirty="0"/>
              <a:t>아니요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150ED6D-F48E-7C40-98E0-E42FACB80229}"/>
              </a:ext>
            </a:extLst>
          </p:cNvPr>
          <p:cNvSpPr/>
          <p:nvPr/>
        </p:nvSpPr>
        <p:spPr>
          <a:xfrm>
            <a:off x="218364" y="109181"/>
            <a:ext cx="1572769" cy="61414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플로우</a:t>
            </a:r>
            <a:r>
              <a:rPr kumimoji="1" lang="ko-KR" altLang="en-US" dirty="0"/>
              <a:t> 차트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D33F5-F9E0-9B43-84C7-B00E56D093E1}"/>
              </a:ext>
            </a:extLst>
          </p:cNvPr>
          <p:cNvSpPr/>
          <p:nvPr/>
        </p:nvSpPr>
        <p:spPr>
          <a:xfrm>
            <a:off x="5535167" y="4277752"/>
            <a:ext cx="1572767" cy="51816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소리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BA803-4B6D-7E43-9C28-4881D4676E5B}"/>
              </a:ext>
            </a:extLst>
          </p:cNvPr>
          <p:cNvSpPr/>
          <p:nvPr/>
        </p:nvSpPr>
        <p:spPr>
          <a:xfrm>
            <a:off x="5535168" y="4969877"/>
            <a:ext cx="1572766" cy="51816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소리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CC3542-E828-E040-BD99-C11E15AC79A3}"/>
              </a:ext>
            </a:extLst>
          </p:cNvPr>
          <p:cNvCxnSpPr/>
          <p:nvPr/>
        </p:nvCxnSpPr>
        <p:spPr>
          <a:xfrm flipV="1">
            <a:off x="4493571" y="4448442"/>
            <a:ext cx="902208" cy="43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A88AB9-9C0F-1A45-BA2C-4A10D14C68C6}"/>
              </a:ext>
            </a:extLst>
          </p:cNvPr>
          <p:cNvCxnSpPr/>
          <p:nvPr/>
        </p:nvCxnSpPr>
        <p:spPr>
          <a:xfrm>
            <a:off x="4485441" y="4969877"/>
            <a:ext cx="902208" cy="41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28" y="72008"/>
            <a:ext cx="10515600" cy="10255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대화창</a:t>
            </a:r>
            <a:r>
              <a:rPr lang="ko-KR" altLang="en-US" dirty="0" smtClean="0"/>
              <a:t> 숨기기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5891509" y="6115792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/>
          <p:cNvSpPr/>
          <p:nvPr/>
        </p:nvSpPr>
        <p:spPr>
          <a:xfrm rot="16200000">
            <a:off x="5062600" y="2979229"/>
            <a:ext cx="1917865" cy="137605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01146" y="1361259"/>
            <a:ext cx="1436915" cy="146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11644" y="1377538"/>
            <a:ext cx="437517" cy="43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1876789" y="1480735"/>
            <a:ext cx="246411" cy="2364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1747693" y="1470290"/>
            <a:ext cx="268182" cy="257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224351" y="5642459"/>
            <a:ext cx="212075" cy="4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62929" y="4682916"/>
            <a:ext cx="518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5B9BD5"/>
                </a:solidFill>
              </a:rPr>
              <a:t>대화창</a:t>
            </a:r>
            <a:r>
              <a:rPr lang="ko-KR" altLang="en-US" dirty="0" err="1" smtClean="0">
                <a:solidFill>
                  <a:srgbClr val="5B9BD5"/>
                </a:solidFill>
              </a:rPr>
              <a:t>을</a:t>
            </a:r>
            <a:r>
              <a:rPr lang="ko-KR" altLang="en-US" dirty="0" smtClean="0">
                <a:solidFill>
                  <a:srgbClr val="5B9BD5"/>
                </a:solidFill>
              </a:rPr>
              <a:t> 숨기면</a:t>
            </a:r>
            <a:r>
              <a:rPr lang="en-US" altLang="ko-KR" dirty="0">
                <a:solidFill>
                  <a:srgbClr val="5B9BD5"/>
                </a:solidFill>
              </a:rPr>
              <a:t> </a:t>
            </a:r>
            <a:r>
              <a:rPr lang="ko-KR" altLang="en-US" dirty="0" smtClean="0">
                <a:solidFill>
                  <a:srgbClr val="5B9BD5"/>
                </a:solidFill>
              </a:rPr>
              <a:t>버튼이 위를 향한다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smtClean="0">
                <a:solidFill>
                  <a:srgbClr val="5B9BD5"/>
                </a:solidFill>
              </a:rPr>
              <a:t>이 버튼을 누르면 </a:t>
            </a:r>
            <a:r>
              <a:rPr lang="ko-KR" altLang="en-US" dirty="0" err="1" smtClean="0">
                <a:solidFill>
                  <a:srgbClr val="5B9BD5"/>
                </a:solidFill>
              </a:rPr>
              <a:t>대화창이</a:t>
            </a:r>
            <a:r>
              <a:rPr lang="ko-KR" altLang="en-US" dirty="0" smtClean="0">
                <a:solidFill>
                  <a:srgbClr val="5B9BD5"/>
                </a:solidFill>
              </a:rPr>
              <a:t> 다시 올라온다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en-US" altLang="ko-KR" dirty="0" smtClean="0">
                <a:solidFill>
                  <a:srgbClr val="5B9BD5"/>
                </a:solidFill>
              </a:rPr>
              <a:t>(</a:t>
            </a:r>
            <a:r>
              <a:rPr lang="ko-KR" altLang="en-US" dirty="0" err="1" smtClean="0">
                <a:solidFill>
                  <a:srgbClr val="5B9BD5"/>
                </a:solidFill>
              </a:rPr>
              <a:t>대화창만</a:t>
            </a:r>
            <a:r>
              <a:rPr lang="ko-KR" altLang="en-US" dirty="0" smtClean="0">
                <a:solidFill>
                  <a:srgbClr val="5B9BD5"/>
                </a:solidFill>
              </a:rPr>
              <a:t> 내려 숨긴다</a:t>
            </a:r>
            <a:r>
              <a:rPr lang="en-US" altLang="ko-KR" dirty="0" smtClean="0">
                <a:solidFill>
                  <a:srgbClr val="5B9BD5"/>
                </a:solidFill>
              </a:rPr>
              <a:t>)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55" name="이등변 삼각형 54"/>
          <p:cNvSpPr/>
          <p:nvPr/>
        </p:nvSpPr>
        <p:spPr>
          <a:xfrm rot="16200000">
            <a:off x="10216968" y="2458705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09560" y="3838194"/>
            <a:ext cx="2666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5B9BD5"/>
                </a:solidFill>
              </a:rPr>
              <a:t>캐릭터의 위치</a:t>
            </a:r>
            <a:r>
              <a:rPr lang="en-US" altLang="ko-KR" sz="1050" dirty="0" smtClean="0">
                <a:solidFill>
                  <a:srgbClr val="5B9BD5"/>
                </a:solidFill>
              </a:rPr>
              <a:t>, </a:t>
            </a:r>
            <a:r>
              <a:rPr lang="ko-KR" altLang="en-US" sz="1050" dirty="0" smtClean="0">
                <a:solidFill>
                  <a:srgbClr val="5B9BD5"/>
                </a:solidFill>
              </a:rPr>
              <a:t>크기는 </a:t>
            </a:r>
            <a:endParaRPr lang="en-US" altLang="ko-KR" sz="1050" dirty="0" smtClean="0">
              <a:solidFill>
                <a:srgbClr val="5B9BD5"/>
              </a:solidFill>
            </a:endParaRPr>
          </a:p>
          <a:p>
            <a:r>
              <a:rPr lang="ko-KR" altLang="en-US" sz="1050" dirty="0" smtClean="0">
                <a:solidFill>
                  <a:srgbClr val="5B9BD5"/>
                </a:solidFill>
              </a:rPr>
              <a:t>일단 무시</a:t>
            </a:r>
            <a:endParaRPr lang="ko-KR" altLang="en-US" sz="105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9615" y="272166"/>
            <a:ext cx="10515600" cy="102557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– </a:t>
            </a:r>
            <a:r>
              <a:rPr lang="ko-KR" altLang="en-US" dirty="0"/>
              <a:t>메뉴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546508" y="1255734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6508" y="4706112"/>
            <a:ext cx="9000000" cy="1645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3FEE1-42CC-4B57-B28A-AC74F6FE8204}"/>
              </a:ext>
            </a:extLst>
          </p:cNvPr>
          <p:cNvSpPr txBox="1"/>
          <p:nvPr/>
        </p:nvSpPr>
        <p:spPr>
          <a:xfrm>
            <a:off x="5454294" y="3106916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,</a:t>
            </a:r>
            <a:r>
              <a:rPr lang="ko-KR" altLang="en-US" dirty="0"/>
              <a:t> 인물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36951-6C88-4784-AEFA-D45A1652DB8C}"/>
              </a:ext>
            </a:extLst>
          </p:cNvPr>
          <p:cNvSpPr txBox="1"/>
          <p:nvPr/>
        </p:nvSpPr>
        <p:spPr>
          <a:xfrm>
            <a:off x="4143097" y="5340092"/>
            <a:ext cx="47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13" name="AutoShape 4" descr="White home - Free interfac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10462513" y="4071233"/>
            <a:ext cx="54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91671" y="5230876"/>
            <a:ext cx="82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설정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41500" y="5230876"/>
            <a:ext cx="806450" cy="59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E5BF-E9B0-934D-9032-24D7689C7CC7}"/>
              </a:ext>
            </a:extLst>
          </p:cNvPr>
          <p:cNvSpPr txBox="1"/>
          <p:nvPr/>
        </p:nvSpPr>
        <p:spPr>
          <a:xfrm>
            <a:off x="2594756" y="1434841"/>
            <a:ext cx="4791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5B9BD5"/>
                </a:solidFill>
              </a:rPr>
              <a:t>슬라이드</a:t>
            </a:r>
            <a:r>
              <a:rPr kumimoji="1" lang="ko-KR" altLang="en-US" dirty="0">
                <a:solidFill>
                  <a:srgbClr val="5B9BD5"/>
                </a:solidFill>
              </a:rPr>
              <a:t> 하면 </a:t>
            </a:r>
            <a:r>
              <a:rPr kumimoji="1" lang="ko-KR" altLang="en-US">
                <a:solidFill>
                  <a:srgbClr val="5B9BD5"/>
                </a:solidFill>
              </a:rPr>
              <a:t>메뉴가 </a:t>
            </a:r>
            <a:r>
              <a:rPr kumimoji="1" lang="ko-KR" altLang="en-US" smtClean="0">
                <a:solidFill>
                  <a:srgbClr val="5B9BD5"/>
                </a:solidFill>
              </a:rPr>
              <a:t>튀어나옴</a:t>
            </a:r>
            <a:endParaRPr kumimoji="1" lang="en-US" altLang="ko-KR" dirty="0" smtClean="0">
              <a:solidFill>
                <a:srgbClr val="5B9BD5"/>
              </a:solidFill>
            </a:endParaRPr>
          </a:p>
          <a:p>
            <a:r>
              <a:rPr kumimoji="1" lang="en-US" altLang="ko-KR" dirty="0" smtClean="0">
                <a:solidFill>
                  <a:srgbClr val="5B9BD5"/>
                </a:solidFill>
              </a:rPr>
              <a:t>+ </a:t>
            </a:r>
          </a:p>
          <a:p>
            <a:r>
              <a:rPr kumimoji="1" lang="ko-KR" altLang="en-US" dirty="0" err="1" smtClean="0">
                <a:solidFill>
                  <a:srgbClr val="5B9BD5"/>
                </a:solidFill>
              </a:rPr>
              <a:t>삐져나와있는</a:t>
            </a:r>
            <a:r>
              <a:rPr kumimoji="1" lang="ko-KR" altLang="en-US" dirty="0" smtClean="0">
                <a:solidFill>
                  <a:srgbClr val="5B9BD5"/>
                </a:solidFill>
              </a:rPr>
              <a:t> 화살표를 눌러도 튀어나옴 </a:t>
            </a:r>
            <a:endParaRPr kumimoji="1" lang="ko-Kore-KR" altLang="en-US" dirty="0">
              <a:solidFill>
                <a:srgbClr val="5B9BD5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C20E06-CC37-6C47-96FC-F3514948F112}"/>
              </a:ext>
            </a:extLst>
          </p:cNvPr>
          <p:cNvCxnSpPr/>
          <p:nvPr/>
        </p:nvCxnSpPr>
        <p:spPr>
          <a:xfrm>
            <a:off x="7207665" y="1788645"/>
            <a:ext cx="2180063" cy="66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443684" y="1255734"/>
            <a:ext cx="1102824" cy="5096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617321" y="2057277"/>
            <a:ext cx="825092" cy="5788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9599039" y="3556113"/>
            <a:ext cx="861657" cy="108872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FA4425A-1DB4-4548-900F-4CFDCBEAD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41" y="3631483"/>
            <a:ext cx="626225" cy="73403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741964" y="2184704"/>
            <a:ext cx="84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저장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617321" y="2801634"/>
            <a:ext cx="814784" cy="61887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615143" y="2975046"/>
            <a:ext cx="82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불러오기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51254" y="4320175"/>
            <a:ext cx="82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</a:rPr>
              <a:t>사건 기록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647616" y="5528696"/>
            <a:ext cx="797713" cy="7381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626008" y="5743168"/>
            <a:ext cx="8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메인 화면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647616" y="4800552"/>
            <a:ext cx="826284" cy="573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749488" y="4927374"/>
            <a:ext cx="82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설정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99039" y="1339136"/>
            <a:ext cx="830051" cy="53791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728641" y="1443404"/>
            <a:ext cx="69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닫기</a:t>
            </a:r>
          </a:p>
        </p:txBody>
      </p:sp>
      <p:sp>
        <p:nvSpPr>
          <p:cNvPr id="51" name="이등변 삼각형 50"/>
          <p:cNvSpPr/>
          <p:nvPr/>
        </p:nvSpPr>
        <p:spPr>
          <a:xfrm rot="10800000">
            <a:off x="5891509" y="6115792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9114144" y="2532109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3826" y="566840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대화창을</a:t>
            </a:r>
            <a:r>
              <a:rPr lang="ko-KR" altLang="en-US" dirty="0" smtClean="0"/>
              <a:t> 숨기든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오른쪽에서 </a:t>
            </a:r>
            <a:r>
              <a:rPr lang="ko-KR" altLang="en-US" dirty="0" err="1" smtClean="0"/>
              <a:t>메뉴창을</a:t>
            </a:r>
            <a:r>
              <a:rPr lang="ko-KR" altLang="en-US" dirty="0" smtClean="0"/>
              <a:t> 띄우든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둘 다 슬라이드되는 액션이 있었으면 </a:t>
            </a:r>
            <a:r>
              <a:rPr lang="ko-KR" altLang="en-US" dirty="0" err="1" smtClean="0"/>
              <a:t>좋겠어용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그르이까</a:t>
            </a:r>
            <a:r>
              <a:rPr lang="ko-KR" altLang="en-US" dirty="0" smtClean="0"/>
              <a:t> 그냥 </a:t>
            </a:r>
            <a:r>
              <a:rPr lang="ko-KR" altLang="en-US" dirty="0" err="1" smtClean="0"/>
              <a:t>뿅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하고 나오는게 아니라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서랍 움직이듯 애니메이션 액션이 있었음 좋겠어요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75" y="3228913"/>
            <a:ext cx="4528455" cy="2547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4566" y="4429496"/>
            <a:ext cx="476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오른쪽처럼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슬라이드 </a:t>
            </a:r>
            <a:r>
              <a:rPr lang="ko-KR" altLang="en-US" dirty="0" err="1" smtClean="0"/>
              <a:t>슈륙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슬라이드 쇼 실행시켜서 </a:t>
            </a:r>
            <a:r>
              <a:rPr lang="ko-KR" altLang="en-US" dirty="0" err="1" smtClean="0"/>
              <a:t>봐주세여</a:t>
            </a:r>
            <a:r>
              <a:rPr lang="en-US" altLang="ko-KR" dirty="0"/>
              <a:t> </a:t>
            </a:r>
            <a:r>
              <a:rPr lang="en-US" altLang="ko-KR" dirty="0" smtClean="0"/>
              <a:t>gif</a:t>
            </a:r>
            <a:r>
              <a:rPr lang="ko-KR" altLang="en-US" dirty="0" err="1" smtClean="0"/>
              <a:t>입니당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6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612699-6CFF-1147-9F64-1E89A14D376B}"/>
              </a:ext>
            </a:extLst>
          </p:cNvPr>
          <p:cNvSpPr/>
          <p:nvPr/>
        </p:nvSpPr>
        <p:spPr>
          <a:xfrm>
            <a:off x="1455999" y="4802305"/>
            <a:ext cx="9279998" cy="16456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368" y="170053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– </a:t>
            </a:r>
            <a:r>
              <a:rPr lang="ko-KR" altLang="en-US" dirty="0" smtClean="0"/>
              <a:t>선택지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4CD7A-7188-424A-BF18-CB5D50A9ED6C}"/>
              </a:ext>
            </a:extLst>
          </p:cNvPr>
          <p:cNvSpPr txBox="1"/>
          <p:nvPr/>
        </p:nvSpPr>
        <p:spPr>
          <a:xfrm>
            <a:off x="2938380" y="5113155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가게 이름이 뭐였더라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1F116C-0358-9443-BC47-BA39B7040CEB}"/>
              </a:ext>
            </a:extLst>
          </p:cNvPr>
          <p:cNvSpPr>
            <a:spLocks noChangeAspect="1"/>
          </p:cNvSpPr>
          <p:nvPr/>
        </p:nvSpPr>
        <p:spPr>
          <a:xfrm>
            <a:off x="1456000" y="122798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4256" y="5482487"/>
            <a:ext cx="46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51248" y="2313093"/>
            <a:ext cx="3045088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비스트로수작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51248" y="2984443"/>
            <a:ext cx="3045088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비스트로수작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51248" y="3642634"/>
            <a:ext cx="3045088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비스트로수작</a:t>
            </a:r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5941000" y="6216010"/>
            <a:ext cx="309997" cy="1225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6200000">
            <a:off x="10406458" y="2566373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7368" y="17005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인게임</a:t>
            </a:r>
            <a:r>
              <a:rPr lang="ko-KR" altLang="en-US" sz="4000" dirty="0" smtClean="0"/>
              <a:t> </a:t>
            </a:r>
            <a:r>
              <a:rPr lang="ko-KR" altLang="en-US" sz="4000" dirty="0"/>
              <a:t>화면 </a:t>
            </a:r>
            <a:r>
              <a:rPr lang="en-US" altLang="ko-KR" sz="4000" dirty="0"/>
              <a:t>– </a:t>
            </a:r>
            <a:r>
              <a:rPr lang="ko-KR" altLang="en-US" sz="4000" dirty="0" smtClean="0"/>
              <a:t>탐색 화면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04334" y="3487003"/>
            <a:ext cx="37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</a:rPr>
              <a:t>탐색 장소</a:t>
            </a:r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9DD8E-3A99-3846-84C4-56C8E8433C65}"/>
              </a:ext>
            </a:extLst>
          </p:cNvPr>
          <p:cNvSpPr>
            <a:spLocks noChangeAspect="1"/>
          </p:cNvSpPr>
          <p:nvPr/>
        </p:nvSpPr>
        <p:spPr>
          <a:xfrm>
            <a:off x="1456000" y="122798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이등변 삼각형 50">
            <a:extLst>
              <a:ext uri="{FF2B5EF4-FFF2-40B4-BE49-F238E27FC236}">
                <a16:creationId xmlns:a16="http://schemas.microsoft.com/office/drawing/2014/main" id="{0278B681-6D36-E544-A6F2-579BF0A2F96A}"/>
              </a:ext>
            </a:extLst>
          </p:cNvPr>
          <p:cNvSpPr/>
          <p:nvPr/>
        </p:nvSpPr>
        <p:spPr>
          <a:xfrm rot="16200000">
            <a:off x="2027773" y="3549898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50">
            <a:extLst>
              <a:ext uri="{FF2B5EF4-FFF2-40B4-BE49-F238E27FC236}">
                <a16:creationId xmlns:a16="http://schemas.microsoft.com/office/drawing/2014/main" id="{6908AAE0-D397-6F4E-A8D8-8CD2BF0A7AE6}"/>
              </a:ext>
            </a:extLst>
          </p:cNvPr>
          <p:cNvSpPr/>
          <p:nvPr/>
        </p:nvSpPr>
        <p:spPr>
          <a:xfrm rot="5400000">
            <a:off x="9664024" y="3441362"/>
            <a:ext cx="500200" cy="343601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6200000">
            <a:off x="10406459" y="2538700"/>
            <a:ext cx="492826" cy="16625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30" y="2016157"/>
            <a:ext cx="4519422" cy="2782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8" y="2059478"/>
            <a:ext cx="4519422" cy="27390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E6D23F4-1847-D94A-9C5B-DD1B30DD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9" y="184115"/>
            <a:ext cx="8797290" cy="903605"/>
          </a:xfrm>
        </p:spPr>
        <p:txBody>
          <a:bodyPr/>
          <a:lstStyle/>
          <a:p>
            <a:r>
              <a:rPr lang="ko-KR" altLang="en-US" dirty="0"/>
              <a:t>엔딩 장면</a:t>
            </a:r>
          </a:p>
        </p:txBody>
      </p:sp>
    </p:spTree>
    <p:extLst>
      <p:ext uri="{BB962C8B-B14F-4D97-AF65-F5344CB8AC3E}">
        <p14:creationId xmlns:p14="http://schemas.microsoft.com/office/powerpoint/2010/main" val="25516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699611" y="1448255"/>
            <a:ext cx="9000000" cy="506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01815" y="1459979"/>
            <a:ext cx="2262554" cy="50507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64" y="1344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시작 </a:t>
            </a:r>
            <a:r>
              <a:rPr lang="ko-KR" altLang="en-US" sz="4000" dirty="0" smtClean="0"/>
              <a:t>화면</a:t>
            </a:r>
            <a:endParaRPr lang="ko-KR" alt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48380" y="3375944"/>
            <a:ext cx="1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시작하기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1051" y="379339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불러오기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4687" y="5181038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7320" y="2238646"/>
            <a:ext cx="258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solidFill>
                  <a:schemeClr val="bg1"/>
                </a:solidFill>
              </a:rPr>
              <a:t>게임 이름 </a:t>
            </a:r>
            <a:endParaRPr lang="en-US" altLang="ko-KR" u="sng" dirty="0">
              <a:solidFill>
                <a:schemeClr val="bg1"/>
              </a:solidFill>
            </a:endParaRPr>
          </a:p>
          <a:p>
            <a:pPr algn="ctr"/>
            <a:endParaRPr lang="ko-KR" altLang="en-US" u="sng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4B075-1825-4BBD-94B4-31A0F1A925D6}"/>
              </a:ext>
            </a:extLst>
          </p:cNvPr>
          <p:cNvSpPr txBox="1"/>
          <p:nvPr/>
        </p:nvSpPr>
        <p:spPr>
          <a:xfrm>
            <a:off x="3364687" y="472721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A92765-DAC1-AD46-8601-7D564201B790}"/>
              </a:ext>
            </a:extLst>
          </p:cNvPr>
          <p:cNvSpPr txBox="1"/>
          <p:nvPr/>
        </p:nvSpPr>
        <p:spPr>
          <a:xfrm>
            <a:off x="3364687" y="4217530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갤러리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4238F-CE7E-4258-8D01-603087C4E80E}"/>
              </a:ext>
            </a:extLst>
          </p:cNvPr>
          <p:cNvSpPr/>
          <p:nvPr/>
        </p:nvSpPr>
        <p:spPr>
          <a:xfrm>
            <a:off x="4024386" y="3261269"/>
            <a:ext cx="4350449" cy="1435440"/>
          </a:xfrm>
          <a:prstGeom prst="rect">
            <a:avLst/>
          </a:prstGeom>
          <a:solidFill>
            <a:schemeClr val="tx1">
              <a:lumMod val="85000"/>
              <a:lumOff val="15000"/>
              <a:alpha val="81961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7074" y="3523702"/>
            <a:ext cx="37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새로 시작하시겠습니까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예              아니오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315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종료하기</a:t>
            </a:r>
            <a:endParaRPr lang="ko-KR" altLang="en-US" dirty="0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584192" y="1528234"/>
            <a:ext cx="7200568" cy="405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C4238F-CE7E-4258-8D01-603087C4E80E}"/>
              </a:ext>
            </a:extLst>
          </p:cNvPr>
          <p:cNvSpPr/>
          <p:nvPr/>
        </p:nvSpPr>
        <p:spPr>
          <a:xfrm>
            <a:off x="6140806" y="2762546"/>
            <a:ext cx="4350449" cy="143544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1632" y="3089990"/>
            <a:ext cx="2694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</a:rPr>
              <a:t>게임을 종료하시겠습니까</a:t>
            </a:r>
            <a:r>
              <a:rPr lang="en-US" altLang="ko-KR" sz="1600" dirty="0">
                <a:ln>
                  <a:solidFill>
                    <a:sysClr val="windowText" lastClr="000000"/>
                  </a:solidFill>
                </a:ln>
              </a:rPr>
              <a:t>?</a:t>
            </a:r>
          </a:p>
          <a:p>
            <a:pPr algn="ctr"/>
            <a:endParaRPr lang="en-US" altLang="ko-KR" sz="16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</a:rPr>
              <a:t> 예</a:t>
            </a:r>
            <a:r>
              <a:rPr lang="en-US" altLang="ko-KR" sz="1600" dirty="0">
                <a:ln>
                  <a:solidFill>
                    <a:sysClr val="windowText" lastClr="000000"/>
                  </a:solidFill>
                </a:ln>
              </a:rPr>
              <a:t>       </a:t>
            </a:r>
            <a:r>
              <a:rPr lang="ko-KR" altLang="en-US" sz="1600" dirty="0">
                <a:ln>
                  <a:solidFill>
                    <a:sysClr val="windowText" lastClr="000000"/>
                  </a:solidFill>
                </a:ln>
              </a:rPr>
              <a:t>아니요</a:t>
            </a:r>
            <a:endParaRPr lang="en-US" altLang="ko-KR" sz="1600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en-US" altLang="ko-KR" sz="16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264" y="2215225"/>
            <a:ext cx="4704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5B9BD5"/>
                </a:solidFill>
              </a:rPr>
              <a:t>시작화면에서 </a:t>
            </a:r>
            <a:r>
              <a:rPr lang="ko-KR" altLang="en-US" sz="1600" u="sng" dirty="0">
                <a:solidFill>
                  <a:srgbClr val="5B9BD5"/>
                </a:solidFill>
              </a:rPr>
              <a:t>팝업창</a:t>
            </a:r>
            <a:r>
              <a:rPr lang="ko-KR" altLang="en-US" sz="1600" dirty="0">
                <a:solidFill>
                  <a:srgbClr val="5B9BD5"/>
                </a:solidFill>
              </a:rPr>
              <a:t>으로 종료 여부 </a:t>
            </a:r>
            <a:r>
              <a:rPr lang="ko-KR" altLang="en-US" sz="1600" dirty="0" smtClean="0">
                <a:solidFill>
                  <a:srgbClr val="5B9BD5"/>
                </a:solidFill>
              </a:rPr>
              <a:t>물어봄</a:t>
            </a:r>
            <a:endParaRPr lang="en-US" altLang="ko-KR" sz="1600" dirty="0">
              <a:solidFill>
                <a:srgbClr val="5B9BD5"/>
              </a:solidFill>
            </a:endParaRPr>
          </a:p>
          <a:p>
            <a:endParaRPr lang="en-US" altLang="ko-KR" sz="1600" dirty="0" smtClean="0">
              <a:solidFill>
                <a:srgbClr val="5B9BD5"/>
              </a:solidFill>
            </a:endParaRPr>
          </a:p>
          <a:p>
            <a:r>
              <a:rPr lang="ko-KR" altLang="en-US" sz="1600" dirty="0" smtClean="0">
                <a:solidFill>
                  <a:srgbClr val="5B9BD5"/>
                </a:solidFill>
              </a:rPr>
              <a:t>게임을 </a:t>
            </a:r>
            <a:r>
              <a:rPr lang="ko-KR" altLang="en-US" sz="1600" dirty="0" smtClean="0">
                <a:solidFill>
                  <a:srgbClr val="5B9BD5"/>
                </a:solidFill>
              </a:rPr>
              <a:t>종료하려면 시작화면으로 나가야함 </a:t>
            </a:r>
            <a:endParaRPr lang="ko-KR" altLang="en-US" sz="1600" dirty="0">
              <a:solidFill>
                <a:srgbClr val="5B9BD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603" y="4227276"/>
            <a:ext cx="34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B9BD5"/>
                </a:solidFill>
              </a:rPr>
              <a:t>예 </a:t>
            </a:r>
            <a:r>
              <a:rPr lang="en-US" altLang="ko-KR" dirty="0">
                <a:solidFill>
                  <a:srgbClr val="5B9BD5"/>
                </a:solidFill>
              </a:rPr>
              <a:t>-&gt; </a:t>
            </a:r>
            <a:r>
              <a:rPr lang="ko-KR" altLang="en-US" dirty="0">
                <a:solidFill>
                  <a:srgbClr val="5B9BD5"/>
                </a:solidFill>
              </a:rPr>
              <a:t>게임 종료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603" y="4720001"/>
            <a:ext cx="34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B9BD5"/>
                </a:solidFill>
              </a:rPr>
              <a:t>아니요 </a:t>
            </a:r>
            <a:r>
              <a:rPr lang="en-US" altLang="ko-KR" dirty="0">
                <a:solidFill>
                  <a:srgbClr val="5B9BD5"/>
                </a:solidFill>
              </a:rPr>
              <a:t>-&gt; </a:t>
            </a:r>
            <a:r>
              <a:rPr lang="ko-KR" altLang="en-US" dirty="0">
                <a:solidFill>
                  <a:srgbClr val="5B9BD5"/>
                </a:solidFill>
              </a:rPr>
              <a:t>팝업 창만 사라지고 시작화면으로 </a:t>
            </a:r>
            <a:r>
              <a:rPr lang="ko-KR" altLang="en-US" dirty="0" err="1">
                <a:solidFill>
                  <a:srgbClr val="5B9BD5"/>
                </a:solidFill>
              </a:rPr>
              <a:t>돌아감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18" y="55307"/>
            <a:ext cx="3304395" cy="1148142"/>
          </a:xfrm>
        </p:spPr>
        <p:txBody>
          <a:bodyPr/>
          <a:lstStyle/>
          <a:p>
            <a:r>
              <a:rPr lang="ko-KR" altLang="en-US" dirty="0" smtClean="0"/>
              <a:t>불러오기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1569" y="306212"/>
            <a:ext cx="371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가능한 칸은 </a:t>
            </a:r>
            <a:r>
              <a:rPr lang="en-US" altLang="ko-KR" dirty="0"/>
              <a:t>6</a:t>
            </a:r>
            <a:r>
              <a:rPr lang="ko-KR" altLang="en-US" dirty="0"/>
              <a:t>개 정도로 하고</a:t>
            </a:r>
            <a:endParaRPr lang="en-US" altLang="ko-KR" dirty="0"/>
          </a:p>
          <a:p>
            <a:r>
              <a:rPr lang="ko-KR" altLang="en-US" dirty="0"/>
              <a:t>선택하면 저장한 곳부터 시작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9301347" y="914400"/>
            <a:ext cx="110155" cy="6529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25962" y="570257"/>
            <a:ext cx="297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게임 시작화면으로 </a:t>
            </a:r>
            <a:r>
              <a:rPr lang="ko-KR" altLang="en-US" dirty="0" err="1">
                <a:solidFill>
                  <a:schemeClr val="accent1"/>
                </a:solidFill>
              </a:rPr>
              <a:t>돌아감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446599" y="1440582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2066322" y="2155733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4209016" y="2661884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563490" y="269479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563490" y="4796682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653594" y="4806157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720547" y="4792509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555782" y="1567325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불러오기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2066322" y="284744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2066323" y="3596524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2066322" y="4286185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2066322" y="4990823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2066323" y="5713951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2111626" y="2245465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2099007" y="2912020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3197300" y="2155733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3217390" y="2879464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078685" y="1625255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18" y="1"/>
            <a:ext cx="4247576" cy="100993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불러오기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1456001" y="1200688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3075724" y="1915839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5218418" y="2421990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8572892" y="2454904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8572892" y="455678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5662996" y="456626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2729949" y="4552615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1565184" y="1327431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불러오기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3075724" y="2607550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3075725" y="3356630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3075724" y="4046291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3075724" y="4750929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3075725" y="5474057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3121028" y="2005571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3108409" y="2672126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4206702" y="1915839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4226792" y="2639570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016835" y="1379036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760891" y="3034008"/>
            <a:ext cx="4639113" cy="1879133"/>
            <a:chOff x="2425771" y="3053257"/>
            <a:chExt cx="4639113" cy="187913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47D39C-4FBE-43DC-8A00-ED3E308D6D6C}"/>
                </a:ext>
              </a:extLst>
            </p:cNvPr>
            <p:cNvSpPr/>
            <p:nvPr/>
          </p:nvSpPr>
          <p:spPr>
            <a:xfrm>
              <a:off x="2425771" y="3053257"/>
              <a:ext cx="4639113" cy="1879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BCB36E-82C1-47C2-8C61-5AC5E23A052E}"/>
                </a:ext>
              </a:extLst>
            </p:cNvPr>
            <p:cNvSpPr txBox="1"/>
            <p:nvPr/>
          </p:nvSpPr>
          <p:spPr>
            <a:xfrm>
              <a:off x="3502217" y="3931597"/>
              <a:ext cx="241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이어서 하시겠습니까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08CCAC-C1E9-4AA0-9D39-F1407149D1DE}"/>
                </a:ext>
              </a:extLst>
            </p:cNvPr>
            <p:cNvSpPr txBox="1"/>
            <p:nvPr/>
          </p:nvSpPr>
          <p:spPr>
            <a:xfrm>
              <a:off x="3606890" y="4348331"/>
              <a:ext cx="562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예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2A3326-68F4-4FA2-A123-04CD5E423D96}"/>
                </a:ext>
              </a:extLst>
            </p:cNvPr>
            <p:cNvSpPr txBox="1"/>
            <p:nvPr/>
          </p:nvSpPr>
          <p:spPr>
            <a:xfrm>
              <a:off x="4884961" y="4336456"/>
              <a:ext cx="118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아니요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BCB36E-82C1-47C2-8C61-5AC5E23A052E}"/>
                </a:ext>
              </a:extLst>
            </p:cNvPr>
            <p:cNvSpPr txBox="1"/>
            <p:nvPr/>
          </p:nvSpPr>
          <p:spPr>
            <a:xfrm>
              <a:off x="3308034" y="3419149"/>
              <a:ext cx="280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 </a:t>
              </a:r>
              <a:r>
                <a:rPr lang="en-US" altLang="ko-KR" dirty="0" smtClean="0"/>
                <a:t>1 : 2020.10.10 13:00</a:t>
              </a:r>
              <a:endParaRPr lang="ko-KR" altLang="en-US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flipV="1">
            <a:off x="2256312" y="5029200"/>
            <a:ext cx="760020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4895" y="4819539"/>
            <a:ext cx="178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5B9BD5"/>
                </a:solidFill>
              </a:rPr>
              <a:t>빈칸은</a:t>
            </a:r>
            <a:endParaRPr lang="en-US" altLang="ko-KR" dirty="0" smtClean="0">
              <a:solidFill>
                <a:srgbClr val="5B9BD5"/>
              </a:solidFill>
            </a:endParaRPr>
          </a:p>
          <a:p>
            <a:r>
              <a:rPr lang="ko-KR" altLang="en-US" dirty="0" smtClean="0">
                <a:solidFill>
                  <a:srgbClr val="5B9BD5"/>
                </a:solidFill>
              </a:rPr>
              <a:t>눌러도 무반응</a:t>
            </a:r>
            <a:endParaRPr lang="ko-KR" altLang="en-US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A74EEC-18C0-467D-8208-7D516E66651B}"/>
              </a:ext>
            </a:extLst>
          </p:cNvPr>
          <p:cNvSpPr txBox="1">
            <a:spLocks/>
          </p:cNvSpPr>
          <p:nvPr/>
        </p:nvSpPr>
        <p:spPr>
          <a:xfrm>
            <a:off x="277368" y="170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F5D9A-3462-43FE-9C96-F725458C9EF4}"/>
              </a:ext>
            </a:extLst>
          </p:cNvPr>
          <p:cNvSpPr txBox="1"/>
          <p:nvPr/>
        </p:nvSpPr>
        <p:spPr>
          <a:xfrm>
            <a:off x="8853270" y="2028378"/>
            <a:ext cx="31430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>
                <a:solidFill>
                  <a:srgbClr val="FF0000"/>
                </a:solidFill>
              </a:rPr>
              <a:t>불러오기 화면과 같은 화면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왼쪽 상단 글만 다름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빈 칸을 클릭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저장 확인질문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이미 저장된 기록이 있는 칸을      클릭</a:t>
            </a:r>
            <a:r>
              <a:rPr lang="en-US" altLang="ko-KR" sz="1600" dirty="0"/>
              <a:t> </a:t>
            </a:r>
            <a:r>
              <a:rPr lang="ko-KR" altLang="en-US" sz="1600" dirty="0"/>
              <a:t>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덮어쓰기 확인 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저장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칸에는 </a:t>
            </a:r>
            <a:r>
              <a:rPr lang="en-US" altLang="ko-KR" sz="1600" dirty="0"/>
              <a:t>2020.2.18 20:05 </a:t>
            </a:r>
            <a:r>
              <a:rPr lang="ko-KR" altLang="en-US" sz="1600" dirty="0"/>
              <a:t>형태로 저장 시각이 표시됨</a:t>
            </a:r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32C81-DEA1-4C9B-824A-9588F7117C50}"/>
              </a:ext>
            </a:extLst>
          </p:cNvPr>
          <p:cNvSpPr txBox="1"/>
          <p:nvPr/>
        </p:nvSpPr>
        <p:spPr>
          <a:xfrm>
            <a:off x="9470368" y="1028961"/>
            <a:ext cx="23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플레이 중이던 화면으로 </a:t>
            </a:r>
            <a:r>
              <a:rPr lang="ko-KR" altLang="en-US" sz="1600" dirty="0" err="1">
                <a:solidFill>
                  <a:schemeClr val="accent1"/>
                </a:solidFill>
              </a:rPr>
              <a:t>돌아감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A73F3B-0E90-47AE-97E5-72E17032807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092863" y="1321349"/>
            <a:ext cx="377505" cy="12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209092" y="128975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1828815" y="200490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3971509" y="2511055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325983" y="2543969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325983" y="464585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416087" y="465532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483040" y="4641680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318275" y="1416496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저장</a:t>
            </a:r>
            <a:endParaRPr kumimoji="1" lang="en-US" altLang="ko-KR" sz="2400" dirty="0" smtClean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1828815" y="2696615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1828816" y="3445695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1828815" y="4135356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1828815" y="483999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1828816" y="5563122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1874119" y="2094636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1861500" y="2761191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2959793" y="2004904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2979883" y="2728635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768243" y="1442298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A74EEC-18C0-467D-8208-7D516E66651B}"/>
              </a:ext>
            </a:extLst>
          </p:cNvPr>
          <p:cNvSpPr txBox="1">
            <a:spLocks/>
          </p:cNvSpPr>
          <p:nvPr/>
        </p:nvSpPr>
        <p:spPr>
          <a:xfrm>
            <a:off x="277368" y="170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F5D9A-3462-43FE-9C96-F725458C9EF4}"/>
              </a:ext>
            </a:extLst>
          </p:cNvPr>
          <p:cNvSpPr txBox="1"/>
          <p:nvPr/>
        </p:nvSpPr>
        <p:spPr>
          <a:xfrm>
            <a:off x="8853270" y="2028378"/>
            <a:ext cx="31430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>
                <a:solidFill>
                  <a:srgbClr val="FF0000"/>
                </a:solidFill>
              </a:rPr>
              <a:t>불러오기 화면과 같은 화면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왼쪽 상단 글만 다름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빈 칸을 클릭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저장 확인질문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이미 저장된 기록이 있는 칸을      클릭</a:t>
            </a:r>
            <a:r>
              <a:rPr lang="en-US" altLang="ko-KR" sz="1600" dirty="0"/>
              <a:t> </a:t>
            </a:r>
            <a:r>
              <a:rPr lang="ko-KR" altLang="en-US" sz="1600" dirty="0"/>
              <a:t>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덮어쓰기 확인 질문 팝업</a:t>
            </a:r>
            <a:r>
              <a:rPr lang="ko-KR" altLang="en-US" sz="1600" dirty="0"/>
              <a:t>이 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저장 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칸에는 </a:t>
            </a:r>
            <a:r>
              <a:rPr lang="en-US" altLang="ko-KR" sz="1600" dirty="0"/>
              <a:t>2020.2.18 20:05 </a:t>
            </a:r>
            <a:r>
              <a:rPr lang="ko-KR" altLang="en-US" sz="1600" dirty="0"/>
              <a:t>형태로 저장 시각이 표시됨</a:t>
            </a:r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209092" y="1289753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1828815" y="200490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3971509" y="2511055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325983" y="2543969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325983" y="464585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416087" y="4655328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483040" y="4641680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318275" y="1416496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저장</a:t>
            </a:r>
            <a:endParaRPr kumimoji="1" lang="ko-Kore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1828815" y="2696615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1828816" y="3445695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1828815" y="4135356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1828815" y="4839994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1828816" y="5563122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1874119" y="2094636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1861500" y="2761191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2959793" y="2004904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2979883" y="2728635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7D39C-4FBE-43DC-8A00-ED3E308D6D6C}"/>
              </a:ext>
            </a:extLst>
          </p:cNvPr>
          <p:cNvSpPr/>
          <p:nvPr/>
        </p:nvSpPr>
        <p:spPr>
          <a:xfrm>
            <a:off x="2390861" y="3021239"/>
            <a:ext cx="4639113" cy="1879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BCB36E-82C1-47C2-8C61-5AC5E23A052E}"/>
              </a:ext>
            </a:extLst>
          </p:cNvPr>
          <p:cNvSpPr txBox="1"/>
          <p:nvPr/>
        </p:nvSpPr>
        <p:spPr>
          <a:xfrm>
            <a:off x="3632433" y="3369308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08CCAC-C1E9-4AA0-9D39-F1407149D1DE}"/>
              </a:ext>
            </a:extLst>
          </p:cNvPr>
          <p:cNvSpPr txBox="1"/>
          <p:nvPr/>
        </p:nvSpPr>
        <p:spPr>
          <a:xfrm>
            <a:off x="3632433" y="3993374"/>
            <a:ext cx="56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A3326-68F4-4FA2-A123-04CD5E423D96}"/>
              </a:ext>
            </a:extLst>
          </p:cNvPr>
          <p:cNvSpPr txBox="1"/>
          <p:nvPr/>
        </p:nvSpPr>
        <p:spPr>
          <a:xfrm>
            <a:off x="4913151" y="3993374"/>
            <a:ext cx="1182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752113" y="1442298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A74EEC-18C0-467D-8208-7D516E66651B}"/>
              </a:ext>
            </a:extLst>
          </p:cNvPr>
          <p:cNvSpPr txBox="1">
            <a:spLocks/>
          </p:cNvSpPr>
          <p:nvPr/>
        </p:nvSpPr>
        <p:spPr>
          <a:xfrm>
            <a:off x="277368" y="1700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 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39D96-B35F-474E-9026-F018DD4F2E83}"/>
              </a:ext>
            </a:extLst>
          </p:cNvPr>
          <p:cNvSpPr txBox="1"/>
          <p:nvPr/>
        </p:nvSpPr>
        <p:spPr>
          <a:xfrm>
            <a:off x="8853269" y="3205602"/>
            <a:ext cx="34562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B9BD5"/>
                </a:solidFill>
              </a:rPr>
              <a:t> 이미 저장 기록이 있는 칸에 </a:t>
            </a:r>
            <a:endParaRPr lang="en-US" altLang="ko-KR" sz="1600" dirty="0">
              <a:solidFill>
                <a:srgbClr val="5B9BD5"/>
              </a:solidFill>
            </a:endParaRPr>
          </a:p>
          <a:p>
            <a:r>
              <a:rPr lang="ko-KR" altLang="en-US" sz="1600" dirty="0">
                <a:solidFill>
                  <a:srgbClr val="5B9BD5"/>
                </a:solidFill>
              </a:rPr>
              <a:t>저장하려고 할 시</a:t>
            </a:r>
            <a:r>
              <a:rPr lang="en-US" altLang="ko-KR" sz="1600" dirty="0">
                <a:solidFill>
                  <a:srgbClr val="5B9BD5"/>
                </a:solidFill>
              </a:rPr>
              <a:t>, </a:t>
            </a:r>
          </a:p>
          <a:p>
            <a:r>
              <a:rPr lang="ko-KR" altLang="en-US" sz="1600" dirty="0">
                <a:solidFill>
                  <a:srgbClr val="5B9BD5"/>
                </a:solidFill>
              </a:rPr>
              <a:t>덮어쓰기 확인 질문이 팝업으로 뜸</a:t>
            </a:r>
            <a:endParaRPr lang="en-US" altLang="ko-KR" sz="1600" dirty="0">
              <a:solidFill>
                <a:srgbClr val="5B9BD5"/>
              </a:solidFill>
            </a:endParaRPr>
          </a:p>
          <a:p>
            <a:endParaRPr lang="en-US" altLang="ko-KR" sz="1600" dirty="0">
              <a:solidFill>
                <a:srgbClr val="5B9BD5"/>
              </a:solidFill>
            </a:endParaRPr>
          </a:p>
          <a:p>
            <a:r>
              <a:rPr lang="ko-KR" altLang="en-US" sz="1600" dirty="0">
                <a:solidFill>
                  <a:srgbClr val="5B9BD5"/>
                </a:solidFill>
              </a:rPr>
              <a:t>예</a:t>
            </a:r>
            <a:r>
              <a:rPr lang="en-US" altLang="ko-KR" sz="1600" dirty="0">
                <a:solidFill>
                  <a:srgbClr val="5B9BD5"/>
                </a:solidFill>
              </a:rPr>
              <a:t>-&gt;</a:t>
            </a:r>
            <a:r>
              <a:rPr lang="ko-KR" altLang="en-US" sz="1600" dirty="0">
                <a:solidFill>
                  <a:srgbClr val="5B9BD5"/>
                </a:solidFill>
              </a:rPr>
              <a:t>덮어쓰기</a:t>
            </a:r>
            <a:endParaRPr lang="en-US" altLang="ko-KR" sz="1600" dirty="0">
              <a:solidFill>
                <a:srgbClr val="5B9BD5"/>
              </a:solidFill>
            </a:endParaRPr>
          </a:p>
          <a:p>
            <a:endParaRPr lang="en-US" altLang="ko-KR" sz="1600" dirty="0">
              <a:solidFill>
                <a:srgbClr val="5B9BD5"/>
              </a:solidFill>
            </a:endParaRPr>
          </a:p>
          <a:p>
            <a:r>
              <a:rPr lang="ko-KR" altLang="en-US" sz="1600" dirty="0">
                <a:solidFill>
                  <a:srgbClr val="5B9BD5"/>
                </a:solidFill>
              </a:rPr>
              <a:t>아니요</a:t>
            </a:r>
            <a:r>
              <a:rPr lang="en-US" altLang="ko-KR" sz="1600" dirty="0">
                <a:solidFill>
                  <a:srgbClr val="5B9BD5"/>
                </a:solidFill>
              </a:rPr>
              <a:t>-&gt;</a:t>
            </a:r>
            <a:r>
              <a:rPr lang="ko-KR" altLang="en-US" sz="1600" dirty="0">
                <a:solidFill>
                  <a:srgbClr val="5B9BD5"/>
                </a:solidFill>
              </a:rPr>
              <a:t>팝업이 사라지고 저장하기 화면으로 </a:t>
            </a:r>
            <a:r>
              <a:rPr lang="ko-KR" altLang="en-US" sz="1600" dirty="0" err="1">
                <a:solidFill>
                  <a:srgbClr val="5B9BD5"/>
                </a:solidFill>
              </a:rPr>
              <a:t>돌아감</a:t>
            </a:r>
            <a:endParaRPr lang="en-US" altLang="ko-KR" sz="1600" dirty="0">
              <a:solidFill>
                <a:srgbClr val="5B9BD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027F2-F6FE-0041-8233-A78036011071}"/>
              </a:ext>
            </a:extLst>
          </p:cNvPr>
          <p:cNvSpPr>
            <a:spLocks noChangeAspect="1"/>
          </p:cNvSpPr>
          <p:nvPr/>
        </p:nvSpPr>
        <p:spPr>
          <a:xfrm>
            <a:off x="143778" y="1384756"/>
            <a:ext cx="9279999" cy="52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599FCD-D644-2B4F-BADD-2FE36868B33E}"/>
              </a:ext>
            </a:extLst>
          </p:cNvPr>
          <p:cNvSpPr/>
          <p:nvPr/>
        </p:nvSpPr>
        <p:spPr>
          <a:xfrm>
            <a:off x="1763501" y="2099907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2020.10.10</a:t>
            </a:r>
            <a:r>
              <a:rPr lang="ko-KR" altLang="en-US" sz="2000" dirty="0"/>
              <a:t> </a:t>
            </a:r>
            <a:r>
              <a:rPr lang="en-US" altLang="ko-KR" sz="2000" dirty="0"/>
              <a:t>13:00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6E22A-B104-4D4F-9671-4983549CF104}"/>
              </a:ext>
            </a:extLst>
          </p:cNvPr>
          <p:cNvSpPr txBox="1"/>
          <p:nvPr/>
        </p:nvSpPr>
        <p:spPr>
          <a:xfrm>
            <a:off x="3906195" y="2606058"/>
            <a:ext cx="19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2020.00.00.00:00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296E4-F9B5-D44A-869C-48C135515224}"/>
              </a:ext>
            </a:extLst>
          </p:cNvPr>
          <p:cNvSpPr txBox="1"/>
          <p:nvPr/>
        </p:nvSpPr>
        <p:spPr>
          <a:xfrm>
            <a:off x="7260669" y="2638972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453978-6F7C-224E-A669-0097075F8445}"/>
              </a:ext>
            </a:extLst>
          </p:cNvPr>
          <p:cNvSpPr txBox="1"/>
          <p:nvPr/>
        </p:nvSpPr>
        <p:spPr>
          <a:xfrm>
            <a:off x="7260669" y="4740856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AC057B-909E-F64B-B92A-7E1D0A58D9F3}"/>
              </a:ext>
            </a:extLst>
          </p:cNvPr>
          <p:cNvSpPr txBox="1"/>
          <p:nvPr/>
        </p:nvSpPr>
        <p:spPr>
          <a:xfrm>
            <a:off x="4350773" y="4750331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D8664-6ECE-9844-B216-68FC6229609E}"/>
              </a:ext>
            </a:extLst>
          </p:cNvPr>
          <p:cNvSpPr txBox="1"/>
          <p:nvPr/>
        </p:nvSpPr>
        <p:spPr>
          <a:xfrm>
            <a:off x="1417726" y="4736683"/>
            <a:ext cx="103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빈 슬롯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B4CA7-D6FE-7445-8F8E-CDBD99784CE8}"/>
              </a:ext>
            </a:extLst>
          </p:cNvPr>
          <p:cNvSpPr txBox="1"/>
          <p:nvPr/>
        </p:nvSpPr>
        <p:spPr>
          <a:xfrm>
            <a:off x="252961" y="1511499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저장</a:t>
            </a:r>
            <a:endParaRPr kumimoji="1" lang="ko-Kore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DD674F-A63B-4841-AA71-D6DA5F1F08B6}"/>
              </a:ext>
            </a:extLst>
          </p:cNvPr>
          <p:cNvSpPr/>
          <p:nvPr/>
        </p:nvSpPr>
        <p:spPr>
          <a:xfrm>
            <a:off x="1763501" y="2791618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2020.04.04.</a:t>
            </a:r>
            <a:r>
              <a:rPr lang="ko-KR" altLang="en-US" sz="2000" dirty="0"/>
              <a:t> </a:t>
            </a:r>
            <a:r>
              <a:rPr lang="en-US" altLang="ko-KR" sz="2000" dirty="0"/>
              <a:t>12:00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FD3098-5CD7-EE47-A9A1-B35EA6E531B0}"/>
              </a:ext>
            </a:extLst>
          </p:cNvPr>
          <p:cNvSpPr/>
          <p:nvPr/>
        </p:nvSpPr>
        <p:spPr>
          <a:xfrm>
            <a:off x="1763502" y="3540698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6AFF81-AC12-2949-95B0-E6AC4FD9E687}"/>
              </a:ext>
            </a:extLst>
          </p:cNvPr>
          <p:cNvSpPr/>
          <p:nvPr/>
        </p:nvSpPr>
        <p:spPr>
          <a:xfrm>
            <a:off x="1763501" y="4230359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708AF7-E454-894F-AFF7-8225FE48B599}"/>
              </a:ext>
            </a:extLst>
          </p:cNvPr>
          <p:cNvSpPr/>
          <p:nvPr/>
        </p:nvSpPr>
        <p:spPr>
          <a:xfrm>
            <a:off x="1763501" y="4934997"/>
            <a:ext cx="6040552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ACD432-14ED-C848-8F88-A71684AD77EB}"/>
              </a:ext>
            </a:extLst>
          </p:cNvPr>
          <p:cNvSpPr/>
          <p:nvPr/>
        </p:nvSpPr>
        <p:spPr>
          <a:xfrm>
            <a:off x="1763502" y="5658125"/>
            <a:ext cx="6040551" cy="539065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333438-5405-8D47-8FBC-E60B0AFBFF40}"/>
              </a:ext>
            </a:extLst>
          </p:cNvPr>
          <p:cNvSpPr txBox="1"/>
          <p:nvPr/>
        </p:nvSpPr>
        <p:spPr>
          <a:xfrm>
            <a:off x="1808805" y="2189639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C6664-5962-0C4C-9906-650C91A00A49}"/>
              </a:ext>
            </a:extLst>
          </p:cNvPr>
          <p:cNvSpPr txBox="1"/>
          <p:nvPr/>
        </p:nvSpPr>
        <p:spPr>
          <a:xfrm>
            <a:off x="1796186" y="2856194"/>
            <a:ext cx="1128542" cy="37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파일 </a:t>
            </a:r>
            <a:r>
              <a:rPr kumimoji="1" lang="en-US" altLang="ko-KR" dirty="0">
                <a:solidFill>
                  <a:schemeClr val="bg1"/>
                </a:solidFill>
              </a:rPr>
              <a:t>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연결선[R] 5">
            <a:extLst>
              <a:ext uri="{FF2B5EF4-FFF2-40B4-BE49-F238E27FC236}">
                <a16:creationId xmlns:a16="http://schemas.microsoft.com/office/drawing/2014/main" id="{E741A86D-C6D8-6E47-8287-72DFF9D4B911}"/>
              </a:ext>
            </a:extLst>
          </p:cNvPr>
          <p:cNvCxnSpPr>
            <a:cxnSpLocks/>
          </p:cNvCxnSpPr>
          <p:nvPr/>
        </p:nvCxnSpPr>
        <p:spPr>
          <a:xfrm>
            <a:off x="2894479" y="2099907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24">
            <a:extLst>
              <a:ext uri="{FF2B5EF4-FFF2-40B4-BE49-F238E27FC236}">
                <a16:creationId xmlns:a16="http://schemas.microsoft.com/office/drawing/2014/main" id="{C5F44B33-901E-424A-A5A2-CFF7C4D50743}"/>
              </a:ext>
            </a:extLst>
          </p:cNvPr>
          <p:cNvCxnSpPr>
            <a:cxnSpLocks/>
          </p:cNvCxnSpPr>
          <p:nvPr/>
        </p:nvCxnSpPr>
        <p:spPr>
          <a:xfrm>
            <a:off x="2914569" y="2823638"/>
            <a:ext cx="0" cy="539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997BE8-EB48-B242-9692-EEADE174A0F9}"/>
              </a:ext>
            </a:extLst>
          </p:cNvPr>
          <p:cNvSpPr/>
          <p:nvPr/>
        </p:nvSpPr>
        <p:spPr>
          <a:xfrm>
            <a:off x="2639588" y="2995530"/>
            <a:ext cx="4767170" cy="1918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C1964D-BEBA-584E-A9C7-03827809A0E5}"/>
              </a:ext>
            </a:extLst>
          </p:cNvPr>
          <p:cNvSpPr txBox="1"/>
          <p:nvPr/>
        </p:nvSpPr>
        <p:spPr>
          <a:xfrm>
            <a:off x="2979755" y="3197569"/>
            <a:ext cx="408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이미 저장된 기록이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저장 시</a:t>
            </a:r>
            <a:r>
              <a:rPr lang="en-US" altLang="ko-KR" sz="1600" dirty="0"/>
              <a:t>, </a:t>
            </a:r>
            <a:r>
              <a:rPr lang="ko-KR" altLang="en-US" sz="1600" dirty="0"/>
              <a:t>이전 기록은 사라집니다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덮어쓰시겠습니까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D4A0A6-3B9C-FE45-A3C0-4D4358C4FDCA}"/>
              </a:ext>
            </a:extLst>
          </p:cNvPr>
          <p:cNvSpPr txBox="1"/>
          <p:nvPr/>
        </p:nvSpPr>
        <p:spPr>
          <a:xfrm>
            <a:off x="3743671" y="4177901"/>
            <a:ext cx="56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AA3194-8AE9-324A-8B4F-2866CFFA16B3}"/>
              </a:ext>
            </a:extLst>
          </p:cNvPr>
          <p:cNvSpPr txBox="1"/>
          <p:nvPr/>
        </p:nvSpPr>
        <p:spPr>
          <a:xfrm>
            <a:off x="5582122" y="4177901"/>
            <a:ext cx="1182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747748" y="1563104"/>
            <a:ext cx="445325" cy="41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806</Words>
  <Application>Microsoft Office PowerPoint</Application>
  <PresentationFormat>와이드스크린</PresentationFormat>
  <Paragraphs>313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1. 시작 화면</vt:lpstr>
      <vt:lpstr>PowerPoint 프레젠테이션</vt:lpstr>
      <vt:lpstr>1. 시작 화면</vt:lpstr>
      <vt:lpstr>종료하기</vt:lpstr>
      <vt:lpstr>불러오기</vt:lpstr>
      <vt:lpstr>불러오기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갤러리-그림 확대 시 화면 (실제)</vt:lpstr>
      <vt:lpstr>환경설정</vt:lpstr>
      <vt:lpstr>환경설정 - 도움말</vt:lpstr>
      <vt:lpstr>PowerPoint 프레젠테이션</vt:lpstr>
      <vt:lpstr>PowerPoint 프레젠테이션</vt:lpstr>
      <vt:lpstr>PowerPoint 프레젠테이션</vt:lpstr>
      <vt:lpstr>PowerPoint 프레젠테이션</vt:lpstr>
      <vt:lpstr>인게임 화면 – 대화 상황</vt:lpstr>
      <vt:lpstr>인게임 화면 – 대화창 숨기기</vt:lpstr>
      <vt:lpstr>인게임 화면 – 메뉴 버튼</vt:lpstr>
      <vt:lpstr>PowerPoint 프레젠테이션</vt:lpstr>
      <vt:lpstr>인게임 화면 – 선택지(실제)</vt:lpstr>
      <vt:lpstr>인게임 화면 – 탐색 화면</vt:lpstr>
      <vt:lpstr>엔딩 장면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HOME2</dc:creator>
  <cp:lastModifiedBy>HOME2</cp:lastModifiedBy>
  <cp:revision>38</cp:revision>
  <dcterms:created xsi:type="dcterms:W3CDTF">2020-08-06T20:58:57Z</dcterms:created>
  <dcterms:modified xsi:type="dcterms:W3CDTF">2020-08-14T05:45:31Z</dcterms:modified>
</cp:coreProperties>
</file>