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0BD2-C01A-4E59-85E4-EB5C64B1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03EE0-6DEC-4FC6-A905-343563C1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2E52-D779-4585-B0A2-69A5E6F8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20953-F610-43D9-BFC9-120E925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008DC-05CB-4B30-B519-D7766A16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0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B2D92-A521-44D2-9F51-5F15E4F5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E5E13-580F-4CF9-9B31-DF8808F5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6A402-38C6-451B-8429-C809F9EC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039E1-2A3B-4B0F-B616-D9B39F9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E7A89-0847-4673-A78F-8C7BA0EC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6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1B5A2-3327-4565-869D-624558EBD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9D7ED-1573-48E5-AB2B-01746017E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33042-E1EA-4E9A-82FC-A9026DB7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71E00-AFAF-495B-A551-308969B4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DD-70B6-485F-8899-B8EE00F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0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5CF30-B319-4934-AFF7-F382052A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D8F3B-3B8A-4FBC-857A-3F3E6B4D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DA462-715E-46D3-8044-3AA85A01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B6A69-026A-4C34-9554-E158C0B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64FD7-7C28-42F5-9AB5-46F30BAB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6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4B4A5-90C3-4795-9491-EAF6B470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B88C4-B5E1-4506-91EE-04A3A984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8977D-E0E2-4DA1-85E2-16DC810B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6FFC3-BBB8-4815-843C-85FB3A1E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78A2E-D4F6-42C5-B096-3C427D1C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BE64F-56B2-4CF0-86C2-9ECB3BF8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E5ADC-793D-4E05-93D8-34D3272A5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0CA17-F015-41C5-9301-EA408A17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F8E5D-A029-4A64-8840-21011C5E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8F4A5-2D28-4AB8-AF80-DA9F4672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2681D-4C76-48C2-8913-64937298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7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AB832-42BD-413F-94B3-6188657D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A3452-A805-4E8C-8A4F-785931DB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2F5E4-FDD4-4754-BE88-F80872142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4FAA46-4C42-49F9-B250-BD82A069E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4A365-EC60-4682-A4CB-13228F5D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234B5-29E2-4746-9D4D-04814A2D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A1BBD3-61D8-4B36-84C4-0C180B9E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A1AC1-1352-44B6-B7F4-646DCFF4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7F9A-EA28-41D4-A26C-C00038E0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E068-8843-4DDC-B6A7-EC3E23B9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4DBAE3-A0AE-4ADE-B6A2-9A416BDA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7FB5ED-94D8-4EBF-A142-5F8E3A69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6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5FB64-CAFC-4FC1-A61B-2D1E01A2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C01EBD-4424-427A-B352-A196160B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7FEE9-0568-4306-85C5-B5EC6A22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2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B098-3E20-43E7-83FC-4A5261E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2CFE3-2515-434C-8E06-4550D0FA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9D6D2-2EF0-4E81-B1EA-AEE70E9A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FF2F3-7E2D-47E6-AE25-400844F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A823B-2111-4E2F-9CFC-5AD06FC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7F451-2212-474F-9ECC-A2DD833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2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EC2AF-7F70-48B7-85CB-5BA762F5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7633A1-6ABA-4FA1-835D-14139C173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21140-A56D-4AFD-A070-3372A0C2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CAC41-AA0D-4E3B-9516-259383DF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EF99C-61A3-4156-9629-9ECD5705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ED425-481A-4D31-85A3-EDBFCCAB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882FE-BD7E-43B9-A4BC-21E094E3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CD96F-63F7-4279-A8F5-FCC70E57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5AE1D-8C25-415E-BE8F-4EC3DFC5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B9D6-E21D-466B-A40C-B3BE42543334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5546-8089-4F29-BD04-51989814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BB4AD-8E49-4011-938D-50A9BD9F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69AA-F24C-43F2-AD83-EC8BB4D2C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C65CFE-5894-4B9E-86F7-79482953C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5</a:t>
            </a:r>
            <a:r>
              <a:rPr lang="ko-KR" altLang="en-US" sz="4000">
                <a:solidFill>
                  <a:schemeClr val="bg2"/>
                </a:solidFill>
              </a:rPr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5EFA7E-7155-4AA5-B9AF-3A17429E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유니티 엔진 </a:t>
            </a:r>
            <a:r>
              <a:rPr lang="en-US" altLang="ko-KR" sz="1800"/>
              <a:t>- 1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22476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6197-9D37-4349-A4B7-14CA80FC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B24D8-5CA4-431E-B40A-9D22CAC0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주차 문제 풀이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24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c# 스터디 5주차</vt:lpstr>
      <vt:lpstr>목차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5주차</dc:title>
  <dc:creator>정현 김</dc:creator>
  <cp:lastModifiedBy>정현 김</cp:lastModifiedBy>
  <cp:revision>2</cp:revision>
  <dcterms:created xsi:type="dcterms:W3CDTF">2020-02-26T10:59:30Z</dcterms:created>
  <dcterms:modified xsi:type="dcterms:W3CDTF">2020-02-26T11:18:20Z</dcterms:modified>
</cp:coreProperties>
</file>