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83B89-FEA8-4252-924E-2EDCE8EEC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2397E0-C8B2-47C1-8D5B-3C54053ED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202B22-60A7-44E2-8264-8B6DC585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C143-813B-4B7B-BE97-BF7ACA2DC775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A1AE5-340C-408F-B692-5ED04F121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9484E4-DE97-4C32-841B-4615625C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F78B-BEB4-43A8-9FE0-5AAA3C8CF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921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B1F44-903D-49F7-A490-73AA7DA20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3978BD-92F7-49CD-B50C-954E50C0E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59FFD7-EB17-4B1E-A7D2-F62AD408E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C143-813B-4B7B-BE97-BF7ACA2DC775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E8EC12-855F-48A8-9485-3D92FD20E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824AEE-4AA8-425C-81A8-3277E10E8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F78B-BEB4-43A8-9FE0-5AAA3C8CF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78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D47B4C-20CC-4D83-980E-962A73FAB6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3D1C08-3D35-4295-9569-898EC967A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CD4CC7-5E54-4919-8CE2-EF82D9369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C143-813B-4B7B-BE97-BF7ACA2DC775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033CB7-B031-465D-BBE3-77025E46B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172695-8793-4048-9DCF-4D0C53F49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F78B-BEB4-43A8-9FE0-5AAA3C8CF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58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F032F-FC42-4DCD-A4F0-232100750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A474D5-8260-4E26-B341-4B666704B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B27ECB-6B0E-4F9F-AC7E-DE3D82FC8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C143-813B-4B7B-BE97-BF7ACA2DC775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16C3B6-9FEE-4D9E-A6BC-036B74B4E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7F33E1-3676-4687-9F1C-2C7AA83D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F78B-BEB4-43A8-9FE0-5AAA3C8CF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18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357C7-BD3D-4178-99CC-5BFDE6867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EFC432-7850-40BE-A2AB-5C404F9A1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CF0E86-2189-4D6A-8F1E-472C76F0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C143-813B-4B7B-BE97-BF7ACA2DC775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A9D49-10E2-4E9B-A8F6-B9BCCC703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AB8F40-C3DC-4789-B911-7811C2A2C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F78B-BEB4-43A8-9FE0-5AAA3C8CF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252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420CA-D1E6-456C-8983-3E914F19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5B4068-E318-46D0-AE59-B971E953C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697BAE-0598-420D-81BA-CE03B0B74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2C425E-700F-4574-8E61-B67D219E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C143-813B-4B7B-BE97-BF7ACA2DC775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E505A2-B708-4E9F-94B0-3EBB10C3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66440B-7024-4255-B5E6-ECCB5CB11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F78B-BEB4-43A8-9FE0-5AAA3C8CF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39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EB221-6131-4F5B-A758-B52FE10D6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AE322B-6C41-4816-B19F-12365F1E6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A1CA15-D662-404B-8726-FFC85019D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E5CE15-B4C5-4B1F-A198-E409AEEDB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14227B-5AF0-41DE-9CEB-E8A88874B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843964-221D-47F2-B835-FEF27011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C143-813B-4B7B-BE97-BF7ACA2DC775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FA2C3F-A219-4925-8A49-698DCF5B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063EE9-6BCA-481E-A780-B4E930C4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F78B-BEB4-43A8-9FE0-5AAA3C8CF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13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6A98B-30FF-4A70-97EA-504036EA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82365D-5C04-4F7A-9C56-114843B4F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C143-813B-4B7B-BE97-BF7ACA2DC775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8562B3-4B6D-4025-8892-A7DF350F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C44CA7-C738-49D8-A228-239E603B9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F78B-BEB4-43A8-9FE0-5AAA3C8CF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76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58AB89-94D5-4872-8940-B93755A34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C143-813B-4B7B-BE97-BF7ACA2DC775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332154-37B5-4415-8CE9-F630725CC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B2561D-FB30-49A5-9224-1BEF8966B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F78B-BEB4-43A8-9FE0-5AAA3C8CF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97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20CF7-EA5E-443D-8D3C-81392C44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F660A8-74E5-423D-A694-E0F9077C6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15526-B624-49C8-A658-D2C0F4D80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26AED6-9206-40C7-9D4B-C21EDA37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C143-813B-4B7B-BE97-BF7ACA2DC775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EF2111-6B4B-4858-A73C-A8E7CB0E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8E07E2-568B-4DA8-91EA-6D8D1E776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F78B-BEB4-43A8-9FE0-5AAA3C8CF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56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C2BCA-BDDB-4322-8584-D5319D617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C0ACA9-F64D-4418-8364-98F0F27E9D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394309-EA35-49B1-9347-D203493F7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8E575A-00CB-4330-894D-D01A49ACF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C143-813B-4B7B-BE97-BF7ACA2DC775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C42F10-4ABE-417F-9436-EB0C00A6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546614-8B07-45FE-B115-BCCC8492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F78B-BEB4-43A8-9FE0-5AAA3C8CF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832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82C1A-41DF-49B8-9DEE-0EB7B5B3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4E8910-3EFE-4E90-B4AB-725EF9C2A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E3855-7254-4156-8051-2CAAA78E1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4C143-813B-4B7B-BE97-BF7ACA2DC775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AD6E64-5FA8-4BF0-B916-828663D82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90273-7E17-4D5E-B501-D089B76CB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FF78B-BEB4-43A8-9FE0-5AAA3C8CF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81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C7B046-7BAE-4D14-AC7C-556036F65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altLang="ko-KR" sz="4000">
                <a:solidFill>
                  <a:schemeClr val="bg2"/>
                </a:solidFill>
              </a:rPr>
              <a:t>c# </a:t>
            </a:r>
            <a:r>
              <a:rPr lang="ko-KR" altLang="en-US" sz="4000">
                <a:solidFill>
                  <a:schemeClr val="bg2"/>
                </a:solidFill>
              </a:rPr>
              <a:t>스터디 </a:t>
            </a:r>
            <a:r>
              <a:rPr lang="en-US" altLang="ko-KR" sz="4000">
                <a:solidFill>
                  <a:schemeClr val="bg2"/>
                </a:solidFill>
              </a:rPr>
              <a:t>6</a:t>
            </a:r>
            <a:r>
              <a:rPr lang="ko-KR" altLang="en-US" sz="4000">
                <a:solidFill>
                  <a:schemeClr val="bg2"/>
                </a:solidFill>
              </a:rPr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00EE5F-EE07-4422-BDDE-1156D41FE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ko-KR" altLang="en-US" sz="1800"/>
              <a:t>유니티 엔진 </a:t>
            </a:r>
            <a:r>
              <a:rPr lang="en-US" altLang="ko-KR" sz="1800"/>
              <a:t>- 2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76160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746C0-A285-4959-ACA0-5BC4363FA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CB9E05-65C3-4353-8792-7447BCC62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33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c# 스터디 6주차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스터디 6주차</dc:title>
  <dc:creator>정현 김</dc:creator>
  <cp:lastModifiedBy>정현 김</cp:lastModifiedBy>
  <cp:revision>1</cp:revision>
  <dcterms:created xsi:type="dcterms:W3CDTF">2020-02-26T11:16:14Z</dcterms:created>
  <dcterms:modified xsi:type="dcterms:W3CDTF">2020-02-26T11:16:15Z</dcterms:modified>
</cp:coreProperties>
</file>