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0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B9BDF-1366-438E-8862-9423F684D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2CA74A-02B9-4541-816C-43446A524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977BB-38E8-4C57-8553-89B39095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436D-E472-4A29-9D94-64EDD050D125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F638-365B-4ACF-9A4E-D4AA7453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3467C-2DA7-485C-A03A-ACB07661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2A68-9475-40ED-957C-BB05C9603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39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24A21-CAAD-4841-BFB5-BA6E0F14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F4C73F-1713-40DC-92B3-986BEB669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84412-C53B-4D4B-91C6-C043CEE4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436D-E472-4A29-9D94-64EDD050D125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DFC40-071D-4678-9641-878B6963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41A496-9E66-42BD-A722-8EDE7EC7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2A68-9475-40ED-957C-BB05C9603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92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B9A3DE-8370-419A-9B4C-F47EA595A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E6439F-B7CA-45D2-A620-12364F2C4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19DB2-249A-4D96-92D7-956F7418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436D-E472-4A29-9D94-64EDD050D125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018E6-E8D0-491B-B83E-1FDDC019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3761B-EB70-4EAE-8C38-A963AD9B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2A68-9475-40ED-957C-BB05C9603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20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628A1-9D63-4DF8-AC08-F5CE6BF0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012C31-E973-4541-9AE3-D77DC77A4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9304D-BE7C-408B-A0A6-DF65D855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436D-E472-4A29-9D94-64EDD050D125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5535B-DF31-4C4D-8BF5-0671C897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5F8E7-52A4-4A18-BF77-2756EC08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2A68-9475-40ED-957C-BB05C9603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36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E096F-5740-43C5-A488-52EAAF1E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37509B-FC40-4C95-B8E6-B19099348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3D66B-C80C-4C37-B2BB-31BAE323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436D-E472-4A29-9D94-64EDD050D125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C4FE0-B7D1-4D8D-AE83-1D603876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E5B12-5587-44D8-8812-6BEC7937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2A68-9475-40ED-957C-BB05C9603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10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6485B-2423-4BE5-9EA2-1E0F83B9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F60AF-B4AF-4E08-9FEE-5986869EF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20A78C-8D82-4B5C-A331-63F013BE1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9A014A-38B5-48C4-BE6E-2F80A69F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436D-E472-4A29-9D94-64EDD050D125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73FC62-6158-49FF-A532-7D5D3467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0AA026-0044-464B-9969-58C8E947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2A68-9475-40ED-957C-BB05C9603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24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38470-FD8E-4854-9439-195E1F2F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A2F049-2FB3-4F44-8CB8-1A7B6A6AD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2BA8C8-0CF1-4F63-B30D-54D17D231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964BF8-804A-4710-B357-64AB2900E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DEC6AA-42B3-498A-B35A-9F9144D5F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E0AE71-884B-4A43-A839-2B76818F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436D-E472-4A29-9D94-64EDD050D125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7150AF-8BCA-40B6-A21E-5111CBDA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063C7F-4C0A-447D-A3AD-3F38E571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2A68-9475-40ED-957C-BB05C9603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81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37F53-9F45-4652-BD26-58F8B538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B98841-FAFA-40CD-86EB-7AA2AA46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436D-E472-4A29-9D94-64EDD050D125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FCCA6D-2062-4B84-B659-6ECBEF7A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81B887-F660-448E-A2F2-904A444D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2A68-9475-40ED-957C-BB05C9603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89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70269A-4943-47A6-90D7-5BC024F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436D-E472-4A29-9D94-64EDD050D125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69EE40-F05D-4252-B17B-FE25C84D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E4ADFB-687D-4F0E-868D-3FACCD18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2A68-9475-40ED-957C-BB05C9603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9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844B9-DF17-4100-87CA-4334A7DA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45BF70-ABE2-4DFD-BA7D-9F2955514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787968-011A-41C8-AD33-FB48E704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EAA63-A44C-444D-BC35-07722299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436D-E472-4A29-9D94-64EDD050D125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9F0239-858A-4909-BD91-574E8088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75017-2B2B-4884-9FAA-FB5C5CC9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2A68-9475-40ED-957C-BB05C9603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25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A9BE3-8B42-4BC6-B36B-39CAFF56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884800-0982-45DF-BF85-09D83CA14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CE39B-4F7E-4520-9B29-82BDA3042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1A8CF-9C73-4569-A731-69789F6A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436D-E472-4A29-9D94-64EDD050D125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D88D05-6EF8-40D3-90CC-D67F00940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28A12D-6DF5-4AEA-93A5-22F10855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2A68-9475-40ED-957C-BB05C9603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78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96094E-AD05-4DCA-B047-E9A2AE78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49380E-FD38-4A0D-821C-2C75D3AD8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7CAFB-B0CF-4FB1-B1CB-2AEA92A38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436D-E472-4A29-9D94-64EDD050D125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399EC-40A4-48F7-B184-654176EE5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C81AC-B5BD-478F-8FF4-6A4737730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B2A68-9475-40ED-957C-BB05C9603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54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A469A8-9D13-45EB-9901-0C01DE0D6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altLang="ko-KR" sz="4000" dirty="0" err="1">
                <a:solidFill>
                  <a:schemeClr val="bg2"/>
                </a:solidFill>
              </a:rPr>
              <a:t>c#</a:t>
            </a:r>
            <a:r>
              <a:rPr lang="en-US" altLang="ko-KR" sz="4000" dirty="0">
                <a:solidFill>
                  <a:schemeClr val="bg2"/>
                </a:solidFill>
              </a:rPr>
              <a:t> </a:t>
            </a:r>
            <a:r>
              <a:rPr lang="ko-KR" altLang="en-US" sz="4000" dirty="0">
                <a:solidFill>
                  <a:schemeClr val="bg2"/>
                </a:solidFill>
              </a:rPr>
              <a:t>스터디 </a:t>
            </a:r>
            <a:r>
              <a:rPr lang="en-US" altLang="ko-KR" sz="4000" dirty="0">
                <a:solidFill>
                  <a:schemeClr val="bg2"/>
                </a:solidFill>
              </a:rPr>
              <a:t>7</a:t>
            </a:r>
            <a:r>
              <a:rPr lang="ko-KR" altLang="en-US" sz="4000" dirty="0">
                <a:solidFill>
                  <a:schemeClr val="bg2"/>
                </a:solidFill>
              </a:rPr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411EE1-6640-42EC-86B5-C470F73C2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ko-KR" altLang="en-US" sz="1800"/>
              <a:t>유니티 엔진 </a:t>
            </a:r>
            <a:r>
              <a:rPr lang="en-US" altLang="ko-KR" sz="1800"/>
              <a:t>- 3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458116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73325B-337C-4B88-B478-ABECAADE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물체 이동시키기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1D2E7-0D84-44B1-AB15-585363DE7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Transform</a:t>
            </a:r>
            <a:r>
              <a:rPr lang="ko-KR" altLang="en-US" sz="2400" dirty="0">
                <a:solidFill>
                  <a:schemeClr val="bg1"/>
                </a:solidFill>
              </a:rPr>
              <a:t>은 오브젝트에서 바로 접근할 수 있다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-&gt; </a:t>
            </a:r>
            <a:r>
              <a:rPr lang="en-US" altLang="ko-KR" sz="2400" dirty="0" err="1">
                <a:solidFill>
                  <a:schemeClr val="bg1"/>
                </a:solidFill>
              </a:rPr>
              <a:t>Rigidbody</a:t>
            </a:r>
            <a:r>
              <a:rPr lang="ko-KR" altLang="en-US" sz="2400" dirty="0">
                <a:solidFill>
                  <a:schemeClr val="bg1"/>
                </a:solidFill>
              </a:rPr>
              <a:t>는 직접 </a:t>
            </a:r>
            <a:r>
              <a:rPr lang="ko-KR" altLang="en-US" sz="2400" dirty="0" err="1">
                <a:solidFill>
                  <a:schemeClr val="bg1"/>
                </a:solidFill>
              </a:rPr>
              <a:t>가져와야한다</a:t>
            </a:r>
            <a:r>
              <a:rPr lang="en-US" altLang="ko-KR" sz="2400" dirty="0">
                <a:solidFill>
                  <a:schemeClr val="bg1"/>
                </a:solidFill>
              </a:rPr>
              <a:t>!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Rigidbody2D RB = </a:t>
            </a:r>
            <a:r>
              <a:rPr lang="en-US" altLang="ko-KR" sz="2400" dirty="0" err="1">
                <a:solidFill>
                  <a:schemeClr val="bg1"/>
                </a:solidFill>
              </a:rPr>
              <a:t>GetComponent</a:t>
            </a:r>
            <a:r>
              <a:rPr lang="en-US" altLang="ko-KR" sz="2400" dirty="0">
                <a:solidFill>
                  <a:schemeClr val="bg1"/>
                </a:solidFill>
              </a:rPr>
              <a:t>&lt;Rigidbody2D&gt;();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chemeClr val="bg1"/>
                </a:solidFill>
              </a:rPr>
              <a:t>RB.AddForce</a:t>
            </a:r>
            <a:r>
              <a:rPr lang="en-US" altLang="ko-KR" sz="2400" dirty="0">
                <a:solidFill>
                  <a:schemeClr val="bg1"/>
                </a:solidFill>
              </a:rPr>
              <a:t>(new Vector2(0f , 200f)); // </a:t>
            </a:r>
            <a:r>
              <a:rPr lang="ko-KR" altLang="en-US" sz="2400" dirty="0">
                <a:solidFill>
                  <a:schemeClr val="bg1"/>
                </a:solidFill>
              </a:rPr>
              <a:t>힘 가하기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 err="1">
                <a:solidFill>
                  <a:schemeClr val="bg1"/>
                </a:solidFill>
              </a:rPr>
              <a:t>RB.velocity</a:t>
            </a:r>
            <a:r>
              <a:rPr lang="en-US" altLang="ko-KR" sz="2400" dirty="0">
                <a:solidFill>
                  <a:schemeClr val="bg1"/>
                </a:solidFill>
              </a:rPr>
              <a:t> = new Vector2(1f, 0f); // </a:t>
            </a:r>
            <a:r>
              <a:rPr lang="ko-KR" altLang="en-US" sz="2400" dirty="0">
                <a:solidFill>
                  <a:schemeClr val="bg1"/>
                </a:solidFill>
              </a:rPr>
              <a:t>속도 정하기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0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DF8D06-2992-4D5F-B7B6-3D04C56F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충돌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954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FFB49D-9688-4116-9AF6-88A6B380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Collider(</a:t>
            </a:r>
            <a:r>
              <a:rPr lang="ko-KR" altLang="en-US">
                <a:solidFill>
                  <a:schemeClr val="bg1"/>
                </a:solidFill>
              </a:rPr>
              <a:t>충돌체</a:t>
            </a:r>
            <a:r>
              <a:rPr lang="en-US" altLang="ko-KR">
                <a:solidFill>
                  <a:schemeClr val="bg1"/>
                </a:solidFill>
              </a:rPr>
              <a:t>)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F42F9-D750-4DB8-A1B9-065E955D0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>
                <a:solidFill>
                  <a:schemeClr val="bg1"/>
                </a:solidFill>
              </a:rPr>
              <a:t>실제로 충돌을 일으키는 부분을 초록색으로 표시한다</a:t>
            </a:r>
            <a:r>
              <a:rPr lang="en-US" altLang="ko-KR" sz="2400">
                <a:solidFill>
                  <a:schemeClr val="bg1"/>
                </a:solidFill>
              </a:rPr>
              <a:t>!</a:t>
            </a:r>
            <a:endParaRPr lang="ko-KR" altLang="en-US" sz="240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C06DCA8-37CF-4785-81E3-55C3AD5C6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5" y="3429000"/>
            <a:ext cx="2809705" cy="25001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A27CC16-7728-43DE-A624-D9B97C24A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614" y="2939532"/>
            <a:ext cx="63817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9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F8FBA-A237-4F01-AFE8-8A4E8BB2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Collider</a:t>
            </a:r>
            <a:r>
              <a:rPr lang="ko-KR" altLang="en-US" dirty="0"/>
              <a:t>의 종류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4BAAAE-36D6-43C6-8F6D-D36F59D0F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구</a:t>
            </a:r>
            <a:r>
              <a:rPr lang="en-US" altLang="ko-KR" sz="2000" dirty="0"/>
              <a:t>, </a:t>
            </a:r>
            <a:r>
              <a:rPr lang="ko-KR" altLang="en-US" sz="2000" dirty="0"/>
              <a:t>캡슐</a:t>
            </a:r>
            <a:r>
              <a:rPr lang="en-US" altLang="ko-KR" sz="2000" dirty="0"/>
              <a:t>, </a:t>
            </a:r>
            <a:r>
              <a:rPr lang="ko-KR" altLang="en-US" sz="2000" dirty="0"/>
              <a:t>박스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매쉬</a:t>
            </a:r>
            <a:r>
              <a:rPr lang="en-US" altLang="ko-KR" sz="2000" dirty="0"/>
              <a:t>…… </a:t>
            </a:r>
            <a:r>
              <a:rPr lang="ko-KR" altLang="en-US" sz="2000" dirty="0"/>
              <a:t>등등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연산량</a:t>
            </a:r>
            <a:r>
              <a:rPr lang="en-US" altLang="ko-KR" sz="2000" dirty="0"/>
              <a:t>? </a:t>
            </a:r>
            <a:r>
              <a:rPr lang="ko-KR" altLang="en-US" sz="2000" dirty="0"/>
              <a:t>구 </a:t>
            </a:r>
            <a:r>
              <a:rPr lang="en-US" altLang="ko-KR" sz="2000" dirty="0"/>
              <a:t>&lt; </a:t>
            </a:r>
            <a:r>
              <a:rPr lang="ko-KR" altLang="en-US" sz="2000" dirty="0"/>
              <a:t>캡슐 </a:t>
            </a:r>
            <a:r>
              <a:rPr lang="en-US" altLang="ko-KR" sz="2000" dirty="0"/>
              <a:t>&lt; </a:t>
            </a:r>
            <a:r>
              <a:rPr lang="ko-KR" altLang="en-US" sz="2000" dirty="0"/>
              <a:t>박스 </a:t>
            </a:r>
            <a:r>
              <a:rPr lang="en-US" altLang="ko-KR" sz="2000" dirty="0"/>
              <a:t>&lt;&lt;&lt; </a:t>
            </a:r>
            <a:r>
              <a:rPr lang="ko-KR" altLang="en-US" sz="2000" dirty="0" err="1"/>
              <a:t>메쉬</a:t>
            </a:r>
            <a:endParaRPr lang="en-US" altLang="ko-KR" sz="2000" dirty="0"/>
          </a:p>
          <a:p>
            <a:endParaRPr lang="en-US" sz="2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18E33C5-3089-4DCA-BCB0-AD201ED54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EE9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276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321219-1546-4619-AE39-2042BE6F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ko-KR" sz="4000"/>
              <a:t>Collision(</a:t>
            </a:r>
            <a:r>
              <a:rPr lang="ko-KR" altLang="en-US" sz="4000"/>
              <a:t>충돌</a:t>
            </a:r>
            <a:r>
              <a:rPr lang="en-US" altLang="ko-KR" sz="4000"/>
              <a:t>)</a:t>
            </a:r>
            <a:endParaRPr lang="ko-KR" alt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1CD86F-79A0-4037-ACA5-0BC5B74B9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77" b="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063C31-3D31-43FD-BD7C-198552AF7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altLang="ko-KR" sz="1800" dirty="0"/>
              <a:t>Collider</a:t>
            </a:r>
            <a:r>
              <a:rPr lang="ko-KR" altLang="en-US" sz="1800" dirty="0"/>
              <a:t>에 </a:t>
            </a:r>
            <a:r>
              <a:rPr lang="en-US" altLang="ko-KR" sz="1800" dirty="0"/>
              <a:t>Is Trigger</a:t>
            </a:r>
            <a:r>
              <a:rPr lang="ko-KR" altLang="en-US" sz="1800" dirty="0"/>
              <a:t>를</a:t>
            </a:r>
            <a:r>
              <a:rPr lang="en-US" altLang="ko-KR" sz="1800" dirty="0"/>
              <a:t> </a:t>
            </a:r>
            <a:r>
              <a:rPr lang="ko-KR" altLang="en-US" sz="1800" dirty="0"/>
              <a:t>끈 경우</a:t>
            </a:r>
            <a:r>
              <a:rPr lang="en-US" altLang="ko-KR" sz="1800" dirty="0"/>
              <a:t> </a:t>
            </a:r>
            <a:r>
              <a:rPr lang="ko-KR" altLang="en-US" sz="1800" dirty="0"/>
              <a:t>충돌 할 수 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85306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601E2F-53B0-44A6-B49B-1CD2C3F3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Trigger(</a:t>
            </a:r>
            <a:r>
              <a:rPr lang="ko-KR" altLang="en-US">
                <a:solidFill>
                  <a:schemeClr val="bg1"/>
                </a:solidFill>
              </a:rPr>
              <a:t>충돌 감지</a:t>
            </a:r>
            <a:r>
              <a:rPr lang="en-US" altLang="ko-KR">
                <a:solidFill>
                  <a:schemeClr val="bg1"/>
                </a:solidFill>
              </a:rPr>
              <a:t>)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2C1968-50F0-44EA-AFAC-0584C20BD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" b="-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7344C-08A5-4D8B-9E31-FB2CFA055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altLang="ko-KR" sz="2200" dirty="0"/>
              <a:t>Is Trigger</a:t>
            </a:r>
            <a:r>
              <a:rPr lang="ko-KR" altLang="en-US" sz="2200" dirty="0"/>
              <a:t>를 사용하는 경우 감지만을 한다</a:t>
            </a:r>
          </a:p>
        </p:txBody>
      </p:sp>
    </p:spTree>
    <p:extLst>
      <p:ext uri="{BB962C8B-B14F-4D97-AF65-F5344CB8AC3E}">
        <p14:creationId xmlns:p14="http://schemas.microsoft.com/office/powerpoint/2010/main" val="1048135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3891F5-8900-4FFD-8F98-6743A953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충돌 감지 </a:t>
            </a:r>
            <a:r>
              <a:rPr lang="en-US" altLang="ko-KR" dirty="0">
                <a:solidFill>
                  <a:schemeClr val="bg1"/>
                </a:solidFill>
              </a:rPr>
              <a:t>(Enter/ Stay/ Exit)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8B3AE-7130-408E-8D30-C9452AD4F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Enter: </a:t>
            </a:r>
            <a:r>
              <a:rPr lang="ko-KR" altLang="en-US" sz="1500" dirty="0">
                <a:solidFill>
                  <a:schemeClr val="bg1"/>
                </a:solidFill>
              </a:rPr>
              <a:t>충돌을 시작할 때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Stay: </a:t>
            </a:r>
            <a:r>
              <a:rPr lang="ko-KR" altLang="en-US" sz="1500" dirty="0">
                <a:solidFill>
                  <a:schemeClr val="bg1"/>
                </a:solidFill>
              </a:rPr>
              <a:t>충돌 중일 때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Exit: </a:t>
            </a:r>
            <a:r>
              <a:rPr lang="ko-KR" altLang="en-US" sz="1500" dirty="0">
                <a:solidFill>
                  <a:schemeClr val="bg1"/>
                </a:solidFill>
              </a:rPr>
              <a:t>충돌이 끝날 때</a:t>
            </a:r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 err="1">
                <a:solidFill>
                  <a:schemeClr val="bg1"/>
                </a:solidFill>
              </a:rPr>
              <a:t>OnTriggerEnter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ko-KR" altLang="en-US" sz="1500" dirty="0">
                <a:solidFill>
                  <a:schemeClr val="bg1"/>
                </a:solidFill>
              </a:rPr>
              <a:t>충돌되는 물체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500" dirty="0" err="1">
                <a:solidFill>
                  <a:schemeClr val="bg1"/>
                </a:solidFill>
              </a:rPr>
              <a:t>OntriggerStay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ko-KR" altLang="en-US" sz="1500" dirty="0">
                <a:solidFill>
                  <a:schemeClr val="bg1"/>
                </a:solidFill>
              </a:rPr>
              <a:t>충돌되는 물체</a:t>
            </a:r>
            <a:r>
              <a:rPr lang="en-US" altLang="ko-KR" sz="1500" dirty="0">
                <a:solidFill>
                  <a:schemeClr val="bg1"/>
                </a:solidFill>
              </a:rPr>
              <a:t>)	-&gt; Collision Object</a:t>
            </a:r>
          </a:p>
          <a:p>
            <a:r>
              <a:rPr lang="en-US" altLang="ko-KR" sz="1500" dirty="0" err="1">
                <a:solidFill>
                  <a:schemeClr val="bg1"/>
                </a:solidFill>
              </a:rPr>
              <a:t>OnTriggerExit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ko-KR" altLang="en-US" sz="1500" dirty="0">
                <a:solidFill>
                  <a:schemeClr val="bg1"/>
                </a:solidFill>
              </a:rPr>
              <a:t>충돌되는 물체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 err="1">
                <a:solidFill>
                  <a:schemeClr val="bg1"/>
                </a:solidFill>
              </a:rPr>
              <a:t>OnCollisionEnter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ko-KR" altLang="en-US" sz="1500" dirty="0">
                <a:solidFill>
                  <a:schemeClr val="bg1"/>
                </a:solidFill>
              </a:rPr>
              <a:t>충돌되는 물체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500" dirty="0" err="1">
                <a:solidFill>
                  <a:schemeClr val="bg1"/>
                </a:solidFill>
              </a:rPr>
              <a:t>OnCollisionStay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ko-KR" altLang="en-US" sz="1500" dirty="0">
                <a:solidFill>
                  <a:schemeClr val="bg1"/>
                </a:solidFill>
              </a:rPr>
              <a:t>충돌되는 물체</a:t>
            </a:r>
            <a:r>
              <a:rPr lang="en-US" altLang="ko-KR" sz="1500" dirty="0">
                <a:solidFill>
                  <a:schemeClr val="bg1"/>
                </a:solidFill>
              </a:rPr>
              <a:t>) -&gt; Collider Object</a:t>
            </a:r>
          </a:p>
          <a:p>
            <a:r>
              <a:rPr lang="en-US" altLang="ko-KR" sz="1500" dirty="0" err="1">
                <a:solidFill>
                  <a:schemeClr val="bg1"/>
                </a:solidFill>
              </a:rPr>
              <a:t>OnCollisionExit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ko-KR" altLang="en-US" sz="1500" dirty="0">
                <a:solidFill>
                  <a:schemeClr val="bg1"/>
                </a:solidFill>
              </a:rPr>
              <a:t>충돌되는 물체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94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9573F7-7F3C-4B59-9B3F-4CA4EA7CA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실습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246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A7DDD2-5AA0-40EF-A201-AB0D8A06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ko-KR" alt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벽돌깨기</a:t>
            </a:r>
            <a:r>
              <a:rPr lang="en-US" altLang="ko-KR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막대가 맵 밖으로 </a:t>
            </a:r>
            <a:r>
              <a:rPr lang="ko-KR" alt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안나가게</a:t>
            </a:r>
            <a:r>
              <a:rPr lang="en-US" altLang="ko-KR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하자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9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3DD000-6D47-407E-8886-6CE557AB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목차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C60C78-4091-49C8-820C-9175B2F8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400">
                <a:solidFill>
                  <a:schemeClr val="bg1"/>
                </a:solidFill>
              </a:rPr>
              <a:t>물리엔진이란</a:t>
            </a:r>
            <a:r>
              <a:rPr lang="en-US" altLang="ko-KR" sz="2400">
                <a:solidFill>
                  <a:schemeClr val="bg1"/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>
                <a:solidFill>
                  <a:schemeClr val="bg1"/>
                </a:solidFill>
              </a:rPr>
              <a:t>Rigidbody(</a:t>
            </a:r>
            <a:r>
              <a:rPr lang="ko-KR" altLang="en-US" sz="2400">
                <a:solidFill>
                  <a:schemeClr val="bg1"/>
                </a:solidFill>
              </a:rPr>
              <a:t>강체</a:t>
            </a:r>
            <a:r>
              <a:rPr lang="en-US" altLang="ko-KR" sz="240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>
                <a:solidFill>
                  <a:schemeClr val="bg1"/>
                </a:solidFill>
              </a:rPr>
              <a:t>충돌 </a:t>
            </a:r>
            <a:r>
              <a:rPr lang="en-US" altLang="ko-KR" sz="2400">
                <a:solidFill>
                  <a:schemeClr val="bg1"/>
                </a:solidFill>
              </a:rPr>
              <a:t>– 1 Collider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>
                <a:solidFill>
                  <a:schemeClr val="bg1"/>
                </a:solidFill>
              </a:rPr>
              <a:t>충돌 </a:t>
            </a:r>
            <a:r>
              <a:rPr lang="en-US" altLang="ko-KR" sz="2400">
                <a:solidFill>
                  <a:schemeClr val="bg1"/>
                </a:solidFill>
              </a:rPr>
              <a:t>– 2 collision/Trigger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>
                <a:solidFill>
                  <a:schemeClr val="bg1"/>
                </a:solidFill>
              </a:rPr>
              <a:t>벽돌 께기 게임 막대 이동 막기</a:t>
            </a:r>
          </a:p>
        </p:txBody>
      </p:sp>
    </p:spTree>
    <p:extLst>
      <p:ext uri="{BB962C8B-B14F-4D97-AF65-F5344CB8AC3E}">
        <p14:creationId xmlns:p14="http://schemas.microsoft.com/office/powerpoint/2010/main" val="178807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023117-65DD-4366-99D9-8B3D33FE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물리엔진이란</a:t>
            </a:r>
            <a:r>
              <a:rPr lang="en-US" altLang="ko-KR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49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753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13613A-4777-401A-892D-E88AC434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6" y="687479"/>
            <a:ext cx="3994488" cy="1574874"/>
          </a:xfrm>
        </p:spPr>
        <p:txBody>
          <a:bodyPr anchor="b">
            <a:normAutofit/>
          </a:bodyPr>
          <a:lstStyle/>
          <a:p>
            <a:r>
              <a:rPr lang="ko-KR" altLang="en-US" sz="3400" dirty="0"/>
              <a:t>유니티의 물리엔진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1D73DD-160B-4885-A9CF-94EADD70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7763256" y="73152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63DBB78-4E4E-4B2A-B257-CD3C2408A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DD0F509B-05E7-42D0-9A4A-9BBA9ABA4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FF4A0A03-6FCB-47AB-A889-ABEAF35DE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A6A27D1-12E0-4FAD-8C16-8A32A4EF2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0BF3193-B4B0-4FDB-9734-8C9FABA53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B0CFE0F-0383-4629-9009-F66B040A1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C7EB065-8792-4BDB-9863-6F1BAA3C4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5ACE59D-97B6-4DD1-BB37-12C292F18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5F2AAD78-5862-44FE-AB92-AF713D5F1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C9BF96B3-92E5-4693-B918-69EDD8FD7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5B9B69C3-A82A-4F4F-A3C4-9D2B5AFAD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ED3C38D4-9B11-4F5F-A279-1A30E0CFB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100DDA4-8F42-4CB2-8921-3894F7BA0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A5936488-9C8D-40DA-BB04-6850F2235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1B9028EA-A394-4A9A-865A-E02D2D9AF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3E802313-55B4-481A-BFD3-000851BC8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08829DB-C817-49E6-9A68-CA180E94F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F6D48ED4-3DDF-47BF-87FA-07B83FD95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4796464F-801F-4ACF-8CA7-B166D8E42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EFBA0710-DB96-4132-8292-1ECBDADD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E75239-83F8-41F7-A4E7-CF9043E04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3155626"/>
            <a:ext cx="3444240" cy="2935176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유니티는 물리엔진이 컴포넌트의 형태로 제공된다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3D</a:t>
            </a:r>
            <a:r>
              <a:rPr lang="ko-KR" altLang="en-US" sz="1800" dirty="0"/>
              <a:t>와 </a:t>
            </a:r>
            <a:r>
              <a:rPr lang="en-US" altLang="ko-KR" sz="1800" dirty="0"/>
              <a:t>2D</a:t>
            </a:r>
            <a:r>
              <a:rPr lang="ko-KR" altLang="en-US" sz="1800" dirty="0"/>
              <a:t>는 다른 물리엔진을 사용한다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따라서 다른 컴포넌트를 </a:t>
            </a:r>
            <a:r>
              <a:rPr lang="ko-KR" altLang="en-US" sz="1800" dirty="0" err="1"/>
              <a:t>부착해야한다</a:t>
            </a:r>
            <a:r>
              <a:rPr lang="en-US" altLang="ko-KR" sz="1800" dirty="0"/>
              <a:t>.</a:t>
            </a:r>
          </a:p>
          <a:p>
            <a:pPr lvl="1"/>
            <a:endParaRPr lang="ko-KR" altLang="en-US" sz="180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9A678A5-019D-4500-801B-AB6920B88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28" b="-1"/>
          <a:stretch/>
        </p:blipFill>
        <p:spPr>
          <a:xfrm>
            <a:off x="4466900" y="531074"/>
            <a:ext cx="3566160" cy="5577118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8130F16-AE1E-4E78-9820-EF66DEF6E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28" b="-1"/>
          <a:stretch/>
        </p:blipFill>
        <p:spPr>
          <a:xfrm>
            <a:off x="8321044" y="531074"/>
            <a:ext cx="3566160" cy="557711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5E2B76-E43B-4C01-9B1E-9FA1CF4A1F50}"/>
              </a:ext>
            </a:extLst>
          </p:cNvPr>
          <p:cNvSpPr/>
          <p:nvPr/>
        </p:nvSpPr>
        <p:spPr>
          <a:xfrm>
            <a:off x="4632960" y="3272426"/>
            <a:ext cx="2078279" cy="273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B7D8D0-62D8-4679-B065-775B2F2DF4B4}"/>
              </a:ext>
            </a:extLst>
          </p:cNvPr>
          <p:cNvSpPr/>
          <p:nvPr/>
        </p:nvSpPr>
        <p:spPr>
          <a:xfrm>
            <a:off x="8505500" y="3547145"/>
            <a:ext cx="2078279" cy="273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52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840765-2F66-4049-88FB-D0A5941E8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468960" cy="3921176"/>
          </a:xfrm>
        </p:spPr>
        <p:txBody>
          <a:bodyPr anchor="ctr">
            <a:normAutofit/>
          </a:bodyPr>
          <a:lstStyle/>
          <a:p>
            <a:r>
              <a:rPr lang="ko-KR" altLang="en-US" sz="5400" dirty="0"/>
              <a:t>물리엔진 사용처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FFA6E-206C-4A8B-9642-7C64E2AF1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실제 물리적 충돌을 구현할 필요가 있는 경우</a:t>
            </a:r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물체 사이에 접촉을 감지할 필요가 있는 경우</a:t>
            </a:r>
            <a:endParaRPr lang="en-US" altLang="ko-KR" sz="2200" dirty="0"/>
          </a:p>
          <a:p>
            <a:pPr lvl="1"/>
            <a:r>
              <a:rPr lang="ko-KR" altLang="en-US" sz="2200" dirty="0" err="1"/>
              <a:t>오버워치의</a:t>
            </a:r>
            <a:r>
              <a:rPr lang="ko-KR" altLang="en-US" sz="2200" dirty="0"/>
              <a:t> </a:t>
            </a:r>
            <a:r>
              <a:rPr lang="ko-KR" altLang="en-US" sz="2200" dirty="0" err="1"/>
              <a:t>힐킷과</a:t>
            </a:r>
            <a:r>
              <a:rPr lang="ko-KR" altLang="en-US" sz="2200" dirty="0"/>
              <a:t> 접촉했을 경우</a:t>
            </a:r>
            <a:endParaRPr lang="en-US" altLang="ko-KR" sz="2200" dirty="0"/>
          </a:p>
          <a:p>
            <a:pPr lvl="2"/>
            <a:r>
              <a:rPr lang="ko-KR" altLang="en-US" sz="2200" dirty="0"/>
              <a:t>만약</a:t>
            </a:r>
            <a:r>
              <a:rPr lang="en-US" altLang="ko-KR" sz="2200" dirty="0"/>
              <a:t>, </a:t>
            </a:r>
            <a:r>
              <a:rPr lang="ko-KR" altLang="en-US" sz="2200" dirty="0"/>
              <a:t>피가 </a:t>
            </a:r>
            <a:r>
              <a:rPr lang="en-US" altLang="ko-KR" sz="2200" dirty="0"/>
              <a:t>full</a:t>
            </a:r>
            <a:r>
              <a:rPr lang="ko-KR" altLang="en-US" sz="2200" dirty="0"/>
              <a:t>이 아니면 </a:t>
            </a:r>
            <a:r>
              <a:rPr lang="en-US" altLang="ko-KR" sz="2200" dirty="0"/>
              <a:t>HP++</a:t>
            </a:r>
          </a:p>
          <a:p>
            <a:pPr lvl="2"/>
            <a:r>
              <a:rPr lang="ko-KR" altLang="en-US" sz="2200" dirty="0" err="1"/>
              <a:t>힐킷</a:t>
            </a:r>
            <a:r>
              <a:rPr lang="ko-KR" altLang="en-US" sz="2200" dirty="0"/>
              <a:t> 소리 재생</a:t>
            </a:r>
            <a:endParaRPr lang="en-US" altLang="ko-KR" sz="2200" dirty="0"/>
          </a:p>
          <a:p>
            <a:pPr lvl="2"/>
            <a:endParaRPr lang="en-US" altLang="ko-KR" sz="2200" dirty="0"/>
          </a:p>
          <a:p>
            <a:pPr lvl="1"/>
            <a:r>
              <a:rPr lang="ko-KR" altLang="en-US" sz="2200" dirty="0"/>
              <a:t>버프 영역에 들어갔을 경우</a:t>
            </a:r>
            <a:endParaRPr lang="en-US" altLang="ko-KR" sz="2200" dirty="0"/>
          </a:p>
          <a:p>
            <a:pPr lvl="2"/>
            <a:r>
              <a:rPr lang="ko-KR" altLang="en-US" sz="2200" dirty="0"/>
              <a:t>버프 영역과 접촉하는 동안 능력</a:t>
            </a:r>
            <a:r>
              <a:rPr lang="en-US" altLang="ko-KR" sz="2200" dirty="0"/>
              <a:t>++</a:t>
            </a:r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93022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A6BB07-8DDC-4DF4-921D-3208642D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ko-KR" altLang="en-US" sz="5400"/>
              <a:t>물리엔진의 자원 소모량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A412A-46C7-400E-8D3F-F2CC24F5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227" y="499833"/>
            <a:ext cx="6538773" cy="5581226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다른 계산보다 오래 걸린다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모든 프레임마다 계산하지 않는다</a:t>
            </a:r>
            <a:endParaRPr lang="en-US" altLang="ko-KR" sz="2200" dirty="0"/>
          </a:p>
          <a:p>
            <a:pPr lvl="1"/>
            <a:r>
              <a:rPr lang="en-US" altLang="ko-KR" sz="2200" dirty="0"/>
              <a:t>0.02</a:t>
            </a:r>
            <a:r>
              <a:rPr lang="ko-KR" altLang="en-US" sz="2200" dirty="0"/>
              <a:t>초마다 한 번 호출한다</a:t>
            </a:r>
            <a:r>
              <a:rPr lang="en-US" altLang="ko-KR" sz="2200" dirty="0"/>
              <a:t>(</a:t>
            </a:r>
            <a:r>
              <a:rPr lang="en-US" altLang="ko-KR" sz="2200" dirty="0" err="1"/>
              <a:t>Updata</a:t>
            </a:r>
            <a:r>
              <a:rPr lang="en-US" altLang="ko-KR" sz="2200" dirty="0"/>
              <a:t>(</a:t>
            </a:r>
            <a:r>
              <a:rPr lang="ko-KR" altLang="en-US" sz="2200" dirty="0"/>
              <a:t>매 프레임</a:t>
            </a:r>
            <a:r>
              <a:rPr lang="en-US" altLang="ko-KR" sz="2200" dirty="0"/>
              <a:t>) -&gt; </a:t>
            </a:r>
            <a:r>
              <a:rPr lang="en-US" altLang="ko-KR" sz="2200" dirty="0" err="1"/>
              <a:t>FixedUpdate</a:t>
            </a:r>
            <a:r>
              <a:rPr lang="en-US" altLang="ko-KR" sz="2200" dirty="0"/>
              <a:t>(0.02</a:t>
            </a:r>
            <a:r>
              <a:rPr lang="ko-KR" altLang="en-US" sz="2200" dirty="0"/>
              <a:t>초</a:t>
            </a:r>
            <a:r>
              <a:rPr lang="en-US" altLang="ko-KR" sz="2200" dirty="0"/>
              <a:t>))</a:t>
            </a:r>
          </a:p>
          <a:p>
            <a:pPr lvl="1"/>
            <a:endParaRPr lang="en-US" altLang="ko-KR" sz="2200" dirty="0"/>
          </a:p>
          <a:p>
            <a:pPr lvl="1"/>
            <a:r>
              <a:rPr lang="en-US" altLang="ko-KR" sz="2200" dirty="0" err="1"/>
              <a:t>Fixedupdate</a:t>
            </a:r>
            <a:r>
              <a:rPr lang="ko-KR" altLang="en-US" sz="2200" dirty="0"/>
              <a:t>는 물리엔진용</a:t>
            </a:r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r>
              <a:rPr lang="ko-KR" altLang="en-US" sz="2200" dirty="0"/>
              <a:t>연산주기를 조절할 수 있다</a:t>
            </a:r>
            <a:endParaRPr lang="en-US" altLang="ko-KR" sz="2200" dirty="0"/>
          </a:p>
          <a:p>
            <a:pPr lvl="2"/>
            <a:r>
              <a:rPr lang="en-US" altLang="ko-KR" sz="2200" dirty="0"/>
              <a:t>Edit &gt; Settings &gt;Time &gt; Fixed Timestep</a:t>
            </a:r>
          </a:p>
          <a:p>
            <a:pPr lvl="1"/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7545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CF89D9-F0C1-46EC-8A58-CC7A7EAA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Rigidbody (</a:t>
            </a:r>
            <a:r>
              <a:rPr lang="ko-KR" alt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강체</a:t>
            </a:r>
            <a:r>
              <a:rPr lang="en-US" altLang="ko-KR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99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45C938-B544-46DE-993C-C06AF73D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Rigidbody(</a:t>
            </a:r>
            <a:r>
              <a:rPr lang="ko-KR" altLang="en-US">
                <a:solidFill>
                  <a:schemeClr val="bg1"/>
                </a:solidFill>
              </a:rPr>
              <a:t>강체</a:t>
            </a:r>
            <a:r>
              <a:rPr lang="en-US" altLang="ko-KR">
                <a:solidFill>
                  <a:schemeClr val="bg1"/>
                </a:solidFill>
              </a:rPr>
              <a:t>)</a:t>
            </a:r>
            <a:r>
              <a:rPr lang="ko-KR" altLang="en-US">
                <a:solidFill>
                  <a:schemeClr val="bg1"/>
                </a:solidFill>
              </a:rPr>
              <a:t>란</a:t>
            </a:r>
            <a:r>
              <a:rPr lang="en-US" altLang="ko-KR">
                <a:solidFill>
                  <a:schemeClr val="bg1"/>
                </a:solidFill>
              </a:rPr>
              <a:t>?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4540C-B08E-4AD7-A0D6-1CB1969C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물리</a:t>
            </a:r>
            <a:r>
              <a:rPr lang="en-US" altLang="ko-KR" sz="24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어떠한 힘을 가하여도 모양과 부피가 변하지 않는다고 가상되는 이상적인 고체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고등학교 물리에서는 모든 물체를 강체로 가정하고 계산한다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유니티</a:t>
            </a:r>
            <a:r>
              <a:rPr lang="en-US" altLang="ko-KR" sz="24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altLang="ko-KR" dirty="0" err="1">
                <a:solidFill>
                  <a:schemeClr val="bg1"/>
                </a:solidFill>
              </a:rPr>
              <a:t>Rigidbody</a:t>
            </a:r>
            <a:r>
              <a:rPr lang="ko-KR" altLang="en-US" dirty="0">
                <a:solidFill>
                  <a:schemeClr val="bg1"/>
                </a:solidFill>
              </a:rPr>
              <a:t>가 있다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해당 오브젝트에 물리엔진이 필요하다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 err="1">
                <a:solidFill>
                  <a:schemeClr val="bg1"/>
                </a:solidFill>
              </a:rPr>
              <a:t>Rigidbody</a:t>
            </a:r>
            <a:r>
              <a:rPr lang="ko-KR" altLang="en-US" dirty="0">
                <a:solidFill>
                  <a:schemeClr val="bg1"/>
                </a:solidFill>
              </a:rPr>
              <a:t>가 없다 </a:t>
            </a:r>
            <a:r>
              <a:rPr lang="en-US" altLang="ko-KR" dirty="0">
                <a:solidFill>
                  <a:schemeClr val="bg1"/>
                </a:solidFill>
              </a:rPr>
              <a:t>- &gt; </a:t>
            </a:r>
            <a:r>
              <a:rPr lang="ko-KR" altLang="en-US" dirty="0">
                <a:solidFill>
                  <a:schemeClr val="bg1"/>
                </a:solidFill>
              </a:rPr>
              <a:t>해당 오브젝트에 물리엔진의 기능이 필요 없다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pPr lvl="1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15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1D3B18-FE46-4D8E-82E0-81893797B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9284"/>
            <a:ext cx="4581267" cy="4599432"/>
          </a:xfrm>
        </p:spPr>
        <p:txBody>
          <a:bodyPr anchor="ctr">
            <a:norm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</a:rPr>
              <a:t>Rigidbody</a:t>
            </a:r>
            <a:r>
              <a:rPr lang="en-US" altLang="ko-KR" sz="4800" dirty="0">
                <a:solidFill>
                  <a:schemeClr val="bg1"/>
                </a:solidFill>
              </a:rPr>
              <a:t>(</a:t>
            </a:r>
            <a:r>
              <a:rPr lang="ko-KR" altLang="en-US" sz="4800" dirty="0">
                <a:solidFill>
                  <a:schemeClr val="bg1"/>
                </a:solidFill>
              </a:rPr>
              <a:t>강체</a:t>
            </a:r>
            <a:r>
              <a:rPr lang="en-US" altLang="ko-KR" sz="4800" dirty="0">
                <a:solidFill>
                  <a:schemeClr val="bg1"/>
                </a:solidFill>
              </a:rPr>
              <a:t>)</a:t>
            </a:r>
            <a:r>
              <a:rPr lang="ko-KR" altLang="en-US" sz="4800" dirty="0">
                <a:solidFill>
                  <a:schemeClr val="bg1"/>
                </a:solidFill>
              </a:rPr>
              <a:t>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00D3BD-DD09-427A-B83A-778EAD795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4" y="1131482"/>
            <a:ext cx="5417695" cy="4595037"/>
          </a:xfrm>
        </p:spPr>
        <p:txBody>
          <a:bodyPr anchor="ctr">
            <a:norm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물리엔진에서 이동</a:t>
            </a:r>
            <a:r>
              <a:rPr lang="en-US" altLang="ko-KR" sz="2400" dirty="0">
                <a:solidFill>
                  <a:schemeClr val="bg1"/>
                </a:solidFill>
              </a:rPr>
              <a:t>/</a:t>
            </a:r>
            <a:r>
              <a:rPr lang="ko-KR" altLang="en-US" sz="2400" dirty="0">
                <a:solidFill>
                  <a:schemeClr val="bg1"/>
                </a:solidFill>
              </a:rPr>
              <a:t>회전을 표현할 수 있다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물리 연산 유</a:t>
            </a:r>
            <a:r>
              <a:rPr lang="en-US" altLang="ko-KR" sz="2400" dirty="0">
                <a:solidFill>
                  <a:schemeClr val="bg1"/>
                </a:solidFill>
              </a:rPr>
              <a:t>/</a:t>
            </a:r>
            <a:r>
              <a:rPr lang="ko-KR" altLang="en-US" sz="2400" dirty="0">
                <a:solidFill>
                  <a:schemeClr val="bg1"/>
                </a:solidFill>
              </a:rPr>
              <a:t>무를 미리 구분해준다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물리 연산이 필요 없는 것들을 미리 계산해 부담을 줄여준다</a:t>
            </a:r>
          </a:p>
        </p:txBody>
      </p:sp>
    </p:spTree>
    <p:extLst>
      <p:ext uri="{BB962C8B-B14F-4D97-AF65-F5344CB8AC3E}">
        <p14:creationId xmlns:p14="http://schemas.microsoft.com/office/powerpoint/2010/main" val="98750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366</Words>
  <Application>Microsoft Office PowerPoint</Application>
  <PresentationFormat>와이드스크린</PresentationFormat>
  <Paragraphs>83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Calibri</vt:lpstr>
      <vt:lpstr>Office 테마</vt:lpstr>
      <vt:lpstr>c# 스터디 7주차</vt:lpstr>
      <vt:lpstr>목차</vt:lpstr>
      <vt:lpstr>물리엔진이란?</vt:lpstr>
      <vt:lpstr>유니티의 물리엔진</vt:lpstr>
      <vt:lpstr>물리엔진 사용처</vt:lpstr>
      <vt:lpstr>물리엔진의 자원 소모량</vt:lpstr>
      <vt:lpstr>Rigidbody (강체)</vt:lpstr>
      <vt:lpstr>Rigidbody(강체)란?</vt:lpstr>
      <vt:lpstr>Rigidbody(강체)의 장점</vt:lpstr>
      <vt:lpstr>물체 이동시키기</vt:lpstr>
      <vt:lpstr>충돌</vt:lpstr>
      <vt:lpstr>Collider(충돌체)</vt:lpstr>
      <vt:lpstr>Collider의 종류</vt:lpstr>
      <vt:lpstr>Collision(충돌)</vt:lpstr>
      <vt:lpstr>Trigger(충돌 감지)</vt:lpstr>
      <vt:lpstr>충돌 감지 (Enter/ Stay/ Exit)</vt:lpstr>
      <vt:lpstr>실습</vt:lpstr>
      <vt:lpstr>벽돌깨기 막대가 맵 밖으로 안나가게 하자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6주차</dc:title>
  <dc:creator>정현 김</dc:creator>
  <cp:lastModifiedBy>정현 김</cp:lastModifiedBy>
  <cp:revision>9</cp:revision>
  <dcterms:created xsi:type="dcterms:W3CDTF">2020-06-01T12:59:07Z</dcterms:created>
  <dcterms:modified xsi:type="dcterms:W3CDTF">2020-06-07T07:54:27Z</dcterms:modified>
</cp:coreProperties>
</file>