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71E0-0D67-43D0-89B3-7D945EF15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6A01B7-4D14-42ED-934A-003F9A34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2DD1C-42DA-448C-A210-C2996A39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DDA8D-7C33-4CEA-BA87-74034A8A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41597-C7DF-4EF5-A877-C54D32A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DB67-CDF7-400D-9D9C-27DF6D93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49DD8-9823-485B-BF6A-6FC688A3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BC60C-3B29-4721-AE96-48137C7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EB73-0798-452A-AC0E-BB310279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78D91-2EDB-4D82-B067-9005B4C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A45CC-6013-41A9-AD52-AB9E1113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FD4CF-D20F-42EB-AA4F-DC71E346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33641-01D9-4A6A-95E2-E9DFB39C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DF8F8-06EA-4382-9D7E-112496D1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6C387-ABA6-4935-A586-8BCB3CC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9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7D3F-54D0-4CC2-A6D6-362913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BBDAA-7B8B-4E58-A332-3B78497B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EFB09-A48A-4AFC-93C6-1869275F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467A5-7045-4985-83A2-DC3503A8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34793-99D3-4BB3-8A87-58FE0752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84D7-E05E-468F-9A13-F09B97B1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A27E0-D1F6-4F78-B95E-0B864103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0B89-8212-45BE-B258-E438B1C7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C2667-D3D8-4D4D-BB7D-69B09D96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218EB-5C7D-4295-8CFD-718AE0F5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440E-D479-49DD-9B39-3E005C0F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718E-5EBD-4DA8-AB94-FF8FCA36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13271-7DCA-43F6-9CFD-86F54F90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6598F-DBC6-4CDB-9C35-43885ECF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FFD16-EDAC-4153-A7FD-0A8E6A0D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1B78-CD4E-4C61-B4C5-FDB898F6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3A12-889C-4C66-8079-2B31FC17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71A6-3A61-48D0-902C-147A4C37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90BC6-F532-48B9-B934-1FE2C0DD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E43C1-7D97-41F9-BD82-7EC6A04F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41996-665F-4F41-B9C7-BED8E7145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2D5C9-D8B2-4990-B833-D0649397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09610-1F9B-4C0C-AA8E-20D5B3C4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21EA5-3EBF-4C34-8C70-E855280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5878A-9850-4EAA-878D-2502B168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998C2-4FCC-4B77-9FBC-163DEA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282665-568E-4FED-9347-AC9CA41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DD15B-27F5-44C2-9667-8C82B0DD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B3FF1C-474B-4ACC-9758-039E3233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C06895-B8FC-429C-AF33-A9C82ED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D17A6-C41A-4A8A-ACB7-4764798A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3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8890-10AA-4C4E-B088-5B6F34A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DD8DF-8A6E-430F-B240-491C051C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4609F-E3A1-46ED-9B17-9ACF2730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861FC-C1E8-4EA4-87BB-13D50613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F9E6D-462D-4176-9F0E-AC13ECF1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CE2A2-820F-4731-8D82-06EB97D9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8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71049-FE48-490E-A651-847AB091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31B215-E269-4597-ACD4-8AD74549E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D7A89-B679-4DB2-81B3-1869F3A0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BF87F-695D-4B9E-A4E4-6DCA0F68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0B96-AC93-43F1-9862-FB67A07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9424-F57A-4D92-838E-FBB63EC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901A96-2C00-463E-93F2-33AB7BCC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50E4C-C210-4280-97FB-CD9A7036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B14CF-56C9-48FB-B641-FB9785FD1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498-55AE-4805-98CF-7DA30A3B38A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D5BAF-50F7-4D09-A2C8-ECAF66CA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E4CA4-0D71-4BE6-BE29-F8DAB84F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6D9C-DEDD-4551-BC99-92283569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92855-2C78-466C-A442-62C17DD8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8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89F42D-E99E-49B9-9879-E90F6CDA4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- 3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9039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A248F-29DF-4026-A42F-ACD8A6B1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D7D15-3734-48A7-A85B-7EC091F6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c# 스터디 8주차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8주차</dc:title>
  <dc:creator>정현 김</dc:creator>
  <cp:lastModifiedBy>정현 김</cp:lastModifiedBy>
  <cp:revision>1</cp:revision>
  <dcterms:created xsi:type="dcterms:W3CDTF">2020-02-26T11:19:01Z</dcterms:created>
  <dcterms:modified xsi:type="dcterms:W3CDTF">2020-02-26T11:19:02Z</dcterms:modified>
</cp:coreProperties>
</file>