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4" autoAdjust="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/>
            <a:t>백준문제</a:t>
          </a:r>
          <a:r>
            <a:rPr lang="en-US"/>
            <a:t>:</a:t>
          </a:r>
          <a:r>
            <a:rPr lang="ko-KR"/>
            <a:t> </a:t>
          </a:r>
          <a:r>
            <a:rPr lang="en-US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백준문제</a:t>
          </a:r>
          <a:r>
            <a:rPr lang="en-US" sz="2200" kern="1200"/>
            <a:t>:</a:t>
          </a:r>
          <a:r>
            <a:rPr lang="ko-KR" sz="2200" kern="1200"/>
            <a:t> </a:t>
          </a:r>
          <a:r>
            <a:rPr lang="en-US" sz="2200" kern="120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말하면 컴퓨터에게 일을 시키는 것이다</a:t>
            </a:r>
            <a:r>
              <a:rPr lang="en-US" altLang="ko-KR" dirty="0"/>
              <a:t>. </a:t>
            </a:r>
            <a:r>
              <a:rPr lang="ko-KR" altLang="en-US" dirty="0"/>
              <a:t>계속해서 컴퓨터는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우리는 현재 컴퓨터로 많은 일을 하고 있기 때문에 잊고 있지만 원초적으로 컴퓨터는 계산기이다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우리는 컴퓨터에게 계산할 수와 할 행동을 주면 된다</a:t>
            </a:r>
            <a:r>
              <a:rPr lang="en-US" altLang="ko-KR" dirty="0"/>
              <a:t> </a:t>
            </a:r>
            <a:r>
              <a:rPr lang="ko-KR" altLang="en-US" dirty="0"/>
              <a:t>그리고 지금은 이해를 위한 가정이므로 그게 프로그래밍이라고 생각해도 무방하다고 생각한다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api/system.console.writeline?view=netframework-4.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/>
              <a:t>C# </a:t>
            </a:r>
            <a:r>
              <a:rPr lang="ko-KR" altLang="en-US"/>
              <a:t>스터디 </a:t>
            </a:r>
            <a:r>
              <a:rPr lang="en-US" altLang="ko-KR"/>
              <a:t>1</a:t>
            </a:r>
            <a:r>
              <a:rPr lang="ko-KR" altLang="en-US"/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468738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자료형과 연산자 그리고 </a:t>
            </a:r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1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논리 자료형 </a:t>
            </a:r>
            <a:r>
              <a:rPr lang="en-US" altLang="ko-KR" sz="4800" dirty="0"/>
              <a:t>- bool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821336"/>
            <a:ext cx="6555850" cy="3463951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참과 거짓을 나타내는 자료형이다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bool yes = true; bool no = false; </a:t>
            </a:r>
            <a:r>
              <a:rPr lang="ko-KR" altLang="en-US" sz="1800" dirty="0"/>
              <a:t>와 같은 형태로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불의 유래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https://ko.wikipedia.org/wiki/%EB%B6%88%EB%A6%AC%EC%96%B8_%EC%9E%90%EB%A3%8C%ED%98%95#C#</a:t>
            </a:r>
            <a:endParaRPr lang="ko-KR" altLang="en-US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- 1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1. </a:t>
            </a:r>
            <a:r>
              <a:rPr lang="ko-KR" altLang="en-US" sz="2400"/>
              <a:t>다음 코드의 에러를 찾으시오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num1 = 1;</a:t>
            </a:r>
          </a:p>
          <a:p>
            <a:pPr marL="0" indent="0">
              <a:buNone/>
            </a:pPr>
            <a:r>
              <a:rPr lang="en-US" altLang="ko-KR" sz="2400"/>
              <a:t>float float_num = 3.2f;</a:t>
            </a:r>
          </a:p>
          <a:p>
            <a:pPr marL="0" indent="0">
              <a:buNone/>
            </a:pPr>
            <a:r>
              <a:rPr lang="en-US" altLang="ko-KR" sz="2400"/>
              <a:t>int num2 = 2.1f;</a:t>
            </a:r>
          </a:p>
          <a:p>
            <a:pPr marL="0" indent="0">
              <a:buNone/>
            </a:pPr>
            <a:r>
              <a:rPr lang="en-US" altLang="ko-KR" sz="2400"/>
              <a:t>Console.WriteLine(num1 + num2 + float_num);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err="1">
                <a:solidFill>
                  <a:schemeClr val="accent1"/>
                </a:solidFill>
              </a:rPr>
              <a:t>Console.WriteLine</a:t>
            </a:r>
            <a:r>
              <a:rPr lang="en-US" altLang="ko-KR" sz="2800" dirty="0">
                <a:solidFill>
                  <a:schemeClr val="accent1"/>
                </a:solidFill>
              </a:rPr>
              <a:t>()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 프로그램이 실행창에 괄호안에 들어오는 값</a:t>
            </a:r>
            <a:r>
              <a:rPr lang="en-US" altLang="ko-KR" sz="2400" dirty="0"/>
              <a:t>(</a:t>
            </a:r>
            <a:r>
              <a:rPr lang="ko-KR" altLang="en-US" sz="2400" dirty="0"/>
              <a:t>인자</a:t>
            </a:r>
            <a:r>
              <a:rPr lang="en-US" altLang="ko-KR" sz="2400" dirty="0"/>
              <a:t>)</a:t>
            </a:r>
            <a:r>
              <a:rPr lang="ko-KR" altLang="en-US" sz="2400" dirty="0"/>
              <a:t>를 표시하게 하는 메서드</a:t>
            </a:r>
            <a:r>
              <a:rPr lang="en-US" altLang="ko-KR" sz="2400" dirty="0"/>
              <a:t>(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https://docs.microsoft.com/ko-kr/dotnet/api/system.console.writeline?view=netframework-4.8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4" y="963877"/>
            <a:ext cx="363681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연습문제 </a:t>
            </a:r>
            <a:r>
              <a:rPr lang="en-US" altLang="ko-KR" dirty="0">
                <a:solidFill>
                  <a:schemeClr val="accent1"/>
                </a:solidFill>
              </a:rPr>
              <a:t>- 2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다음 코드의 에러를 모두 </a:t>
            </a:r>
            <a:r>
              <a:rPr lang="ko-KR" altLang="en-US" sz="2400" dirty="0" err="1"/>
              <a:t>고치시오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char a = “</a:t>
            </a:r>
            <a:r>
              <a:rPr lang="ko-KR" altLang="en-US" sz="2400" dirty="0"/>
              <a:t>안</a:t>
            </a:r>
            <a:r>
              <a:rPr lang="en-US" altLang="ko-KR" sz="2400" dirty="0"/>
              <a:t>”;</a:t>
            </a:r>
          </a:p>
          <a:p>
            <a:pPr marL="0" indent="0">
              <a:buNone/>
            </a:pPr>
            <a:r>
              <a:rPr lang="en-US" altLang="ko-KR" sz="2400" dirty="0"/>
              <a:t>char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</a:t>
            </a:r>
            <a:r>
              <a:rPr lang="en-US" altLang="ko-KR" sz="2400" dirty="0"/>
              <a:t>= “</a:t>
            </a:r>
            <a:r>
              <a:rPr lang="ko-KR" altLang="en-US" sz="2400" dirty="0"/>
              <a:t>안녕</a:t>
            </a:r>
            <a:r>
              <a:rPr lang="en-US" altLang="ko-KR" sz="2400" dirty="0"/>
              <a:t>”;</a:t>
            </a:r>
          </a:p>
          <a:p>
            <a:pPr marL="0" indent="0">
              <a:buNone/>
            </a:pPr>
            <a:r>
              <a:rPr lang="en-US" altLang="ko-KR" sz="2400" dirty="0"/>
              <a:t>string c = ‘</a:t>
            </a:r>
            <a:r>
              <a:rPr lang="ko-KR" altLang="en-US" sz="2400" dirty="0"/>
              <a:t>안녕</a:t>
            </a:r>
            <a:r>
              <a:rPr lang="en-US" altLang="ko-KR" sz="2400" dirty="0"/>
              <a:t>’;</a:t>
            </a:r>
          </a:p>
          <a:p>
            <a:pPr marL="0" indent="0">
              <a:buNone/>
            </a:pPr>
            <a:r>
              <a:rPr lang="en-US" altLang="ko-KR" sz="2400" dirty="0"/>
              <a:t>string</a:t>
            </a:r>
            <a:r>
              <a:rPr lang="ko-KR" altLang="en-US" sz="2400" dirty="0"/>
              <a:t> </a:t>
            </a:r>
            <a:r>
              <a:rPr lang="en-US" altLang="ko-KR" sz="2400" dirty="0"/>
              <a:t>d = “</a:t>
            </a:r>
            <a:r>
              <a:rPr lang="ko-KR" altLang="en-US" sz="2400" dirty="0"/>
              <a:t>안</a:t>
            </a:r>
            <a:r>
              <a:rPr lang="en-US" altLang="ko-KR" sz="2400" dirty="0"/>
              <a:t>”;</a:t>
            </a:r>
            <a:r>
              <a:rPr lang="ko-KR" altLang="en-US" sz="2400" dirty="0"/>
              <a:t> 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9170505" y="6211668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열거형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https://qzqz.tistory.com/97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784074" cy="1737360"/>
          </a:xfrm>
        </p:spPr>
        <p:txBody>
          <a:bodyPr>
            <a:normAutofit/>
          </a:bodyPr>
          <a:lstStyle/>
          <a:p>
            <a:r>
              <a:rPr lang="ko-KR" altLang="en-US" dirty="0"/>
              <a:t>전체 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6898856" cy="346395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프로그램의 동작 과정을 대략적으로 이해한다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기본적인 코드 작성과 이해를 할 수 있다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유니티 엔진을 이용하여 간단한 게임을 만들 수 있다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9692"/>
              </p:ext>
            </p:extLst>
          </p:nvPr>
        </p:nvGraphicFramePr>
        <p:xfrm>
          <a:off x="549058" y="2272394"/>
          <a:ext cx="11097350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3775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/=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다음 코드의 출력값을 나타내시오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int i = 1;</a:t>
            </a:r>
          </a:p>
          <a:p>
            <a:pPr marL="0" indent="0">
              <a:buNone/>
            </a:pPr>
            <a:r>
              <a:rPr lang="en-US" altLang="ko-KR" sz="2000"/>
              <a:t>Console.WriteLine(i++);</a:t>
            </a:r>
          </a:p>
          <a:p>
            <a:pPr marL="0" indent="0">
              <a:buNone/>
            </a:pPr>
            <a:r>
              <a:rPr lang="en-US" altLang="ko-KR" sz="2000"/>
              <a:t>Console.WriteLine(++i);</a:t>
            </a:r>
          </a:p>
          <a:p>
            <a:pPr marL="0" indent="0">
              <a:buNone/>
            </a:pPr>
            <a:r>
              <a:rPr lang="en-US" altLang="ko-KR" sz="2000"/>
              <a:t>Console.WriteLine(i);</a:t>
            </a:r>
          </a:p>
          <a:p>
            <a:pPr marL="0" indent="0">
              <a:buNone/>
            </a:pPr>
            <a:endParaRPr lang="ko-KR" alt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정답을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비주얼 스튜디오 뜯어보기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>
                <a:solidFill>
                  <a:srgbClr val="1DBEF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bg1"/>
                </a:solidFill>
              </a:rPr>
              <a:t>GitHub </a:t>
            </a:r>
            <a:r>
              <a:rPr lang="ko-KR" altLang="en-US" sz="3600">
                <a:solidFill>
                  <a:schemeClr val="bg1"/>
                </a:solidFill>
              </a:rPr>
              <a:t>이란</a:t>
            </a:r>
            <a:r>
              <a:rPr lang="en-US" altLang="ko-KR" sz="36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62" y="1238541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백준 가입하기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보고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이름</a:t>
            </a:r>
            <a:r>
              <a:rPr lang="en-US" altLang="ko-KR" sz="2400"/>
              <a:t>: </a:t>
            </a:r>
            <a:r>
              <a:rPr lang="ko-KR" altLang="en-US" sz="2400"/>
              <a:t>김정현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번호</a:t>
            </a:r>
            <a:r>
              <a:rPr lang="en-US" altLang="ko-KR" sz="2400"/>
              <a:t>: 010 – 2498 – 6028</a:t>
            </a:r>
          </a:p>
          <a:p>
            <a:pPr marL="0" indent="0">
              <a:buNone/>
            </a:pPr>
            <a:r>
              <a:rPr lang="ko-KR" altLang="en-US" sz="2400"/>
              <a:t>카카오톡</a:t>
            </a:r>
            <a:r>
              <a:rPr lang="en-US" altLang="ko-KR" sz="240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프로그래밍은 무엇일까</a:t>
            </a: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자료형의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hlinkClick r:id="rId3"/>
              </a:rPr>
              <a:t>https://docs.microsoft.com/ko-kr/dotnet/csharp/language-reference/builtin-types/built-in-types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hlinkClick r:id="rId4"/>
              </a:rPr>
              <a:t>https://hackersstudy.tistory.com/8</a:t>
            </a: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정수 자료형 </a:t>
            </a:r>
            <a:r>
              <a:rPr lang="en-US" altLang="ko-KR" sz="4800" dirty="0"/>
              <a:t>– int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852033" cy="346395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ko-KR" altLang="en-US"/>
              <a:t>실수 자료형 </a:t>
            </a:r>
            <a:r>
              <a:rPr lang="en-US" altLang="ko-KR"/>
              <a:t>– float, float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700"/>
              <a:t>Float</a:t>
            </a:r>
            <a:r>
              <a:rPr lang="ko-KR" altLang="en-US" sz="1700"/>
              <a:t>는 </a:t>
            </a:r>
            <a:r>
              <a:rPr lang="en-US" altLang="ko-KR" sz="1700"/>
              <a:t>Floating point number(</a:t>
            </a:r>
            <a:r>
              <a:rPr lang="ko-KR" altLang="en-US" sz="1700"/>
              <a:t>부동소수점</a:t>
            </a:r>
            <a:r>
              <a:rPr lang="en-US" altLang="ko-KR" sz="1700"/>
              <a:t>)</a:t>
            </a:r>
            <a:r>
              <a:rPr lang="ko-KR" altLang="en-US" sz="1700"/>
              <a:t>의 줄임 표현이다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ko-KR" altLang="en-US" sz="1700"/>
              <a:t>저장할 수 있는 수의 범위는 </a:t>
            </a:r>
            <a:r>
              <a:rPr lang="en-US" altLang="ko-KR" sz="1700"/>
              <a:t>-3.4 *10</a:t>
            </a:r>
            <a:r>
              <a:rPr lang="ko-KR" altLang="en-US" sz="1700"/>
              <a:t>의 </a:t>
            </a:r>
            <a:r>
              <a:rPr lang="en-US" altLang="ko-KR" sz="1700"/>
              <a:t>38</a:t>
            </a:r>
            <a:r>
              <a:rPr lang="ko-KR" altLang="en-US" sz="1700"/>
              <a:t>승 에서 </a:t>
            </a:r>
            <a:r>
              <a:rPr lang="en-US" altLang="ko-KR" sz="1700"/>
              <a:t>3.4 *10</a:t>
            </a:r>
            <a:r>
              <a:rPr lang="ko-KR" altLang="en-US" sz="1700"/>
              <a:t>의 </a:t>
            </a:r>
            <a:r>
              <a:rPr lang="en-US" altLang="ko-KR" sz="1700"/>
              <a:t>38</a:t>
            </a:r>
            <a:r>
              <a:rPr lang="ko-KR" altLang="en-US" sz="1700"/>
              <a:t>승이다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en-US" altLang="ko-KR" sz="1700"/>
              <a:t>Double</a:t>
            </a:r>
            <a:r>
              <a:rPr lang="ko-KR" altLang="en-US" sz="1700"/>
              <a:t>은 </a:t>
            </a:r>
            <a:r>
              <a:rPr lang="en-US" altLang="ko-KR" sz="1700"/>
              <a:t>double floating point number</a:t>
            </a:r>
            <a:r>
              <a:rPr lang="ko-KR" altLang="en-US" sz="1700"/>
              <a:t>의 준말로 </a:t>
            </a:r>
            <a:r>
              <a:rPr lang="en-US" altLang="ko-KR" sz="1700"/>
              <a:t>float </a:t>
            </a:r>
            <a:r>
              <a:rPr lang="ko-KR" altLang="en-US" sz="1700"/>
              <a:t>보다 수를 저장하는 공간이 </a:t>
            </a:r>
            <a:r>
              <a:rPr lang="en-US" altLang="ko-KR" sz="1700"/>
              <a:t>2</a:t>
            </a:r>
            <a:r>
              <a:rPr lang="ko-KR" altLang="en-US" sz="1700"/>
              <a:t>배 크다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en-US" altLang="ko-KR" sz="1700"/>
              <a:t>float number = 0;</a:t>
            </a:r>
            <a:r>
              <a:rPr lang="ko-KR" altLang="en-US" sz="1700"/>
              <a:t>과 같은 방식으로 사용된다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문자 자료형 </a:t>
            </a:r>
            <a:r>
              <a:rPr lang="en-US" altLang="ko-KR" dirty="0"/>
              <a:t>- 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/>
              <a:t>문자열 자료형 </a:t>
            </a:r>
            <a:r>
              <a:rPr lang="en-US" altLang="ko-KR" sz="4800"/>
              <a:t>- string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821336"/>
            <a:ext cx="602907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 dirty="0" err="1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1196</Words>
  <Application>Microsoft Office PowerPoint</Application>
  <PresentationFormat>와이드스크린</PresentationFormat>
  <Paragraphs>258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프로그래밍은 무엇일까?</vt:lpstr>
      <vt:lpstr>자료형의 필요성</vt:lpstr>
      <vt:lpstr>정수 자료형 – int</vt:lpstr>
      <vt:lpstr>실수 자료형 – float, float</vt:lpstr>
      <vt:lpstr>문자 자료형 - char</vt:lpstr>
      <vt:lpstr>문자열 자료형 - string</vt:lpstr>
      <vt:lpstr>논리 자료형 - bool</vt:lpstr>
      <vt:lpstr>연습문제 - 1</vt:lpstr>
      <vt:lpstr>Console.WriteLine()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뜯어보기</vt:lpstr>
      <vt:lpstr>Main() 함수 만들기</vt:lpstr>
      <vt:lpstr>Debug 와 중단점</vt:lpstr>
      <vt:lpstr>GitHub 이란?</vt:lpstr>
      <vt:lpstr>백준 가입하기</vt:lpstr>
      <vt:lpstr>과제</vt:lpstr>
      <vt:lpstr>과제</vt:lpstr>
      <vt:lpstr>과제는 구글링이다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김 정현</dc:creator>
  <cp:lastModifiedBy>김 정현</cp:lastModifiedBy>
  <cp:revision>1</cp:revision>
  <dcterms:created xsi:type="dcterms:W3CDTF">2020-02-12T01:57:24Z</dcterms:created>
  <dcterms:modified xsi:type="dcterms:W3CDTF">2020-02-12T02:02:14Z</dcterms:modified>
</cp:coreProperties>
</file>