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67" r:id="rId6"/>
    <p:sldId id="268" r:id="rId7"/>
    <p:sldId id="279" r:id="rId8"/>
    <p:sldId id="280" r:id="rId9"/>
    <p:sldId id="281" r:id="rId10"/>
    <p:sldId id="270" r:id="rId11"/>
    <p:sldId id="282" r:id="rId12"/>
    <p:sldId id="259" r:id="rId13"/>
    <p:sldId id="269" r:id="rId14"/>
    <p:sldId id="283" r:id="rId15"/>
    <p:sldId id="286" r:id="rId16"/>
    <p:sldId id="287" r:id="rId17"/>
    <p:sldId id="288" r:id="rId18"/>
    <p:sldId id="260" r:id="rId19"/>
    <p:sldId id="271" r:id="rId20"/>
    <p:sldId id="284" r:id="rId21"/>
    <p:sldId id="285" r:id="rId22"/>
    <p:sldId id="263" r:id="rId23"/>
    <p:sldId id="274" r:id="rId24"/>
    <p:sldId id="276" r:id="rId25"/>
    <p:sldId id="261" r:id="rId26"/>
    <p:sldId id="272" r:id="rId27"/>
    <p:sldId id="262" r:id="rId28"/>
    <p:sldId id="273" r:id="rId29"/>
    <p:sldId id="291" r:id="rId30"/>
    <p:sldId id="264" r:id="rId31"/>
    <p:sldId id="275" r:id="rId32"/>
    <p:sldId id="277" r:id="rId33"/>
    <p:sldId id="289" r:id="rId34"/>
    <p:sldId id="278" r:id="rId35"/>
    <p:sldId id="265" r:id="rId36"/>
    <p:sldId id="26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jeong-pro.tistory.com/95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g-pro.tistory.com/95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5AB1B-70C0-4A04-9A03-D3AC6C562A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AABCDB-13B4-4D57-9B4D-389D873C22F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https://jeong-pro.tistory.com/95</a:t>
          </a:r>
          <a:endParaRPr lang="en-US"/>
        </a:p>
      </dgm:t>
    </dgm:pt>
    <dgm:pt modelId="{AADB792B-53B7-4427-BED4-F96AEF9103D0}" type="parTrans" cxnId="{50B1042B-5E56-406D-B4CD-B6BC8745AF05}">
      <dgm:prSet/>
      <dgm:spPr/>
      <dgm:t>
        <a:bodyPr/>
        <a:lstStyle/>
        <a:p>
          <a:endParaRPr lang="en-US"/>
        </a:p>
      </dgm:t>
    </dgm:pt>
    <dgm:pt modelId="{C484986A-7BF7-4DA9-A51B-F27849FC3691}" type="sibTrans" cxnId="{50B1042B-5E56-406D-B4CD-B6BC8745AF05}">
      <dgm:prSet/>
      <dgm:spPr/>
      <dgm:t>
        <a:bodyPr/>
        <a:lstStyle/>
        <a:p>
          <a:endParaRPr lang="en-US"/>
        </a:p>
      </dgm:t>
    </dgm:pt>
    <dgm:pt modelId="{DF60E48A-1984-4520-B258-C3B071F81490}">
      <dgm:prSet/>
      <dgm:spPr/>
      <dgm:t>
        <a:bodyPr/>
        <a:lstStyle/>
        <a:p>
          <a:r>
            <a:rPr lang="ko-KR"/>
            <a:t>인간이 사고하는 방식과 비슷한 방식으로 프로그래밍하기 위해서 만들어진 프로그래밍 방식</a:t>
          </a:r>
          <a:r>
            <a:rPr lang="en-US"/>
            <a:t>!</a:t>
          </a:r>
        </a:p>
      </dgm:t>
    </dgm:pt>
    <dgm:pt modelId="{04FBD108-B43D-47D3-BF2D-66911856D940}" type="parTrans" cxnId="{FFAA59AD-2634-4E64-AFEE-156DD0B35E08}">
      <dgm:prSet/>
      <dgm:spPr/>
      <dgm:t>
        <a:bodyPr/>
        <a:lstStyle/>
        <a:p>
          <a:endParaRPr lang="en-US"/>
        </a:p>
      </dgm:t>
    </dgm:pt>
    <dgm:pt modelId="{B71D8A67-85E8-45BA-93F0-320444307499}" type="sibTrans" cxnId="{FFAA59AD-2634-4E64-AFEE-156DD0B35E08}">
      <dgm:prSet/>
      <dgm:spPr/>
      <dgm:t>
        <a:bodyPr/>
        <a:lstStyle/>
        <a:p>
          <a:endParaRPr lang="en-US"/>
        </a:p>
      </dgm:t>
    </dgm:pt>
    <dgm:pt modelId="{47611EE9-F78D-4117-9FD9-D80D54820552}">
      <dgm:prSet/>
      <dgm:spPr/>
      <dgm:t>
        <a:bodyPr/>
        <a:lstStyle/>
        <a:p>
          <a:r>
            <a:rPr lang="ko-KR"/>
            <a:t>그런 객체지향 프로그래밍을 구현하는데 가장 필수적인 클래스</a:t>
          </a:r>
          <a:endParaRPr lang="en-US"/>
        </a:p>
      </dgm:t>
    </dgm:pt>
    <dgm:pt modelId="{2DAFB0F5-392F-418E-BD2C-3BFD48825268}" type="parTrans" cxnId="{2593F3FC-EE97-47D9-AD56-F6D808D17A5E}">
      <dgm:prSet/>
      <dgm:spPr/>
      <dgm:t>
        <a:bodyPr/>
        <a:lstStyle/>
        <a:p>
          <a:endParaRPr lang="en-US"/>
        </a:p>
      </dgm:t>
    </dgm:pt>
    <dgm:pt modelId="{A42F1C83-6554-4987-8889-F95946E86192}" type="sibTrans" cxnId="{2593F3FC-EE97-47D9-AD56-F6D808D17A5E}">
      <dgm:prSet/>
      <dgm:spPr/>
      <dgm:t>
        <a:bodyPr/>
        <a:lstStyle/>
        <a:p>
          <a:endParaRPr lang="en-US"/>
        </a:p>
      </dgm:t>
    </dgm:pt>
    <dgm:pt modelId="{86EEDF04-E01A-4BE4-85B2-82089A3C069E}" type="pres">
      <dgm:prSet presAssocID="{22C5AB1B-70C0-4A04-9A03-D3AC6C562A10}" presName="root" presStyleCnt="0">
        <dgm:presLayoutVars>
          <dgm:dir/>
          <dgm:resizeHandles val="exact"/>
        </dgm:presLayoutVars>
      </dgm:prSet>
      <dgm:spPr/>
    </dgm:pt>
    <dgm:pt modelId="{9513CEE4-E289-44C4-B729-8D208477C4CA}" type="pres">
      <dgm:prSet presAssocID="{65AABCDB-13B4-4D57-9B4D-389D873C22F2}" presName="compNode" presStyleCnt="0"/>
      <dgm:spPr/>
    </dgm:pt>
    <dgm:pt modelId="{00D62E32-14CD-4941-83A4-E2D9ADFBE8A3}" type="pres">
      <dgm:prSet presAssocID="{65AABCDB-13B4-4D57-9B4D-389D873C22F2}" presName="bgRect" presStyleLbl="bgShp" presStyleIdx="0" presStyleCnt="3"/>
      <dgm:spPr/>
    </dgm:pt>
    <dgm:pt modelId="{9AD6964C-59BF-4F09-A3A6-3A323F14A9D7}" type="pres">
      <dgm:prSet presAssocID="{65AABCDB-13B4-4D57-9B4D-389D873C22F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9C2B526-4E18-4A5C-BCBA-6D000A41D6D5}" type="pres">
      <dgm:prSet presAssocID="{65AABCDB-13B4-4D57-9B4D-389D873C22F2}" presName="spaceRect" presStyleCnt="0"/>
      <dgm:spPr/>
    </dgm:pt>
    <dgm:pt modelId="{9CF438B3-7822-4449-8B4E-E7ECC34D2977}" type="pres">
      <dgm:prSet presAssocID="{65AABCDB-13B4-4D57-9B4D-389D873C22F2}" presName="parTx" presStyleLbl="revTx" presStyleIdx="0" presStyleCnt="3">
        <dgm:presLayoutVars>
          <dgm:chMax val="0"/>
          <dgm:chPref val="0"/>
        </dgm:presLayoutVars>
      </dgm:prSet>
      <dgm:spPr/>
    </dgm:pt>
    <dgm:pt modelId="{EA60CF7E-5E83-416A-A872-2C036B0D0F1E}" type="pres">
      <dgm:prSet presAssocID="{C484986A-7BF7-4DA9-A51B-F27849FC3691}" presName="sibTrans" presStyleCnt="0"/>
      <dgm:spPr/>
    </dgm:pt>
    <dgm:pt modelId="{58696B44-30EF-4E33-B32B-1DC97426BE20}" type="pres">
      <dgm:prSet presAssocID="{DF60E48A-1984-4520-B258-C3B071F81490}" presName="compNode" presStyleCnt="0"/>
      <dgm:spPr/>
    </dgm:pt>
    <dgm:pt modelId="{27C1281B-C632-41F0-9738-B1DD9E5F2081}" type="pres">
      <dgm:prSet presAssocID="{DF60E48A-1984-4520-B258-C3B071F81490}" presName="bgRect" presStyleLbl="bgShp" presStyleIdx="1" presStyleCnt="3"/>
      <dgm:spPr/>
    </dgm:pt>
    <dgm:pt modelId="{AE62924E-EE11-4976-9673-6F49C5EDBF74}" type="pres">
      <dgm:prSet presAssocID="{DF60E48A-1984-4520-B258-C3B071F81490}" presName="iconRect" presStyleLbl="node1" presStyleIdx="1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B7279E-DB8B-41E9-92F5-3014A73E9B2E}" type="pres">
      <dgm:prSet presAssocID="{DF60E48A-1984-4520-B258-C3B071F81490}" presName="spaceRect" presStyleCnt="0"/>
      <dgm:spPr/>
    </dgm:pt>
    <dgm:pt modelId="{D14D07C8-C568-40A2-9372-91B098359C90}" type="pres">
      <dgm:prSet presAssocID="{DF60E48A-1984-4520-B258-C3B071F81490}" presName="parTx" presStyleLbl="revTx" presStyleIdx="1" presStyleCnt="3">
        <dgm:presLayoutVars>
          <dgm:chMax val="0"/>
          <dgm:chPref val="0"/>
        </dgm:presLayoutVars>
      </dgm:prSet>
      <dgm:spPr/>
    </dgm:pt>
    <dgm:pt modelId="{DEA50503-72F6-4BEF-A7A7-E27C7401D10E}" type="pres">
      <dgm:prSet presAssocID="{B71D8A67-85E8-45BA-93F0-320444307499}" presName="sibTrans" presStyleCnt="0"/>
      <dgm:spPr/>
    </dgm:pt>
    <dgm:pt modelId="{AC3E67B6-8040-440D-BBB9-FC0A4BEC5B8D}" type="pres">
      <dgm:prSet presAssocID="{47611EE9-F78D-4117-9FD9-D80D54820552}" presName="compNode" presStyleCnt="0"/>
      <dgm:spPr/>
    </dgm:pt>
    <dgm:pt modelId="{1D8C6806-EFE6-43C1-971C-6333B7861A29}" type="pres">
      <dgm:prSet presAssocID="{47611EE9-F78D-4117-9FD9-D80D54820552}" presName="bgRect" presStyleLbl="bgShp" presStyleIdx="2" presStyleCnt="3"/>
      <dgm:spPr/>
    </dgm:pt>
    <dgm:pt modelId="{E783DA84-4D7F-4291-8D6F-ADCB8AC36A10}" type="pres">
      <dgm:prSet presAssocID="{47611EE9-F78D-4117-9FD9-D80D5482055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96C4A1A-F76B-40B2-B5EF-08B2D8851AA5}" type="pres">
      <dgm:prSet presAssocID="{47611EE9-F78D-4117-9FD9-D80D54820552}" presName="spaceRect" presStyleCnt="0"/>
      <dgm:spPr/>
    </dgm:pt>
    <dgm:pt modelId="{C9EEA528-4154-4067-A685-B92162170AAB}" type="pres">
      <dgm:prSet presAssocID="{47611EE9-F78D-4117-9FD9-D80D548205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B1042B-5E56-406D-B4CD-B6BC8745AF05}" srcId="{22C5AB1B-70C0-4A04-9A03-D3AC6C562A10}" destId="{65AABCDB-13B4-4D57-9B4D-389D873C22F2}" srcOrd="0" destOrd="0" parTransId="{AADB792B-53B7-4427-BED4-F96AEF9103D0}" sibTransId="{C484986A-7BF7-4DA9-A51B-F27849FC3691}"/>
    <dgm:cxn modelId="{CECD6648-E142-470D-9125-D6747E21EDB8}" type="presOf" srcId="{47611EE9-F78D-4117-9FD9-D80D54820552}" destId="{C9EEA528-4154-4067-A685-B92162170AAB}" srcOrd="0" destOrd="0" presId="urn:microsoft.com/office/officeart/2018/2/layout/IconVerticalSolidList"/>
    <dgm:cxn modelId="{FFAA59AD-2634-4E64-AFEE-156DD0B35E08}" srcId="{22C5AB1B-70C0-4A04-9A03-D3AC6C562A10}" destId="{DF60E48A-1984-4520-B258-C3B071F81490}" srcOrd="1" destOrd="0" parTransId="{04FBD108-B43D-47D3-BF2D-66911856D940}" sibTransId="{B71D8A67-85E8-45BA-93F0-320444307499}"/>
    <dgm:cxn modelId="{353410E9-80D6-4067-B739-98D48DB6BBDC}" type="presOf" srcId="{22C5AB1B-70C0-4A04-9A03-D3AC6C562A10}" destId="{86EEDF04-E01A-4BE4-85B2-82089A3C069E}" srcOrd="0" destOrd="0" presId="urn:microsoft.com/office/officeart/2018/2/layout/IconVerticalSolidList"/>
    <dgm:cxn modelId="{AB45BAF4-B5C0-4839-82C2-F6C3CF3E38C5}" type="presOf" srcId="{65AABCDB-13B4-4D57-9B4D-389D873C22F2}" destId="{9CF438B3-7822-4449-8B4E-E7ECC34D2977}" srcOrd="0" destOrd="0" presId="urn:microsoft.com/office/officeart/2018/2/layout/IconVerticalSolidList"/>
    <dgm:cxn modelId="{610944F6-5E14-4A28-8B1B-90BFEF42ED3D}" type="presOf" srcId="{DF60E48A-1984-4520-B258-C3B071F81490}" destId="{D14D07C8-C568-40A2-9372-91B098359C90}" srcOrd="0" destOrd="0" presId="urn:microsoft.com/office/officeart/2018/2/layout/IconVerticalSolidList"/>
    <dgm:cxn modelId="{2593F3FC-EE97-47D9-AD56-F6D808D17A5E}" srcId="{22C5AB1B-70C0-4A04-9A03-D3AC6C562A10}" destId="{47611EE9-F78D-4117-9FD9-D80D54820552}" srcOrd="2" destOrd="0" parTransId="{2DAFB0F5-392F-418E-BD2C-3BFD48825268}" sibTransId="{A42F1C83-6554-4987-8889-F95946E86192}"/>
    <dgm:cxn modelId="{2772370C-BF66-496F-81AF-6E7B4A18D833}" type="presParOf" srcId="{86EEDF04-E01A-4BE4-85B2-82089A3C069E}" destId="{9513CEE4-E289-44C4-B729-8D208477C4CA}" srcOrd="0" destOrd="0" presId="urn:microsoft.com/office/officeart/2018/2/layout/IconVerticalSolidList"/>
    <dgm:cxn modelId="{434F7CFA-797D-4CAC-9D48-9F70B0D23ADB}" type="presParOf" srcId="{9513CEE4-E289-44C4-B729-8D208477C4CA}" destId="{00D62E32-14CD-4941-83A4-E2D9ADFBE8A3}" srcOrd="0" destOrd="0" presId="urn:microsoft.com/office/officeart/2018/2/layout/IconVerticalSolidList"/>
    <dgm:cxn modelId="{244A106A-9E7A-4DF6-9F74-CC1D34C65DAB}" type="presParOf" srcId="{9513CEE4-E289-44C4-B729-8D208477C4CA}" destId="{9AD6964C-59BF-4F09-A3A6-3A323F14A9D7}" srcOrd="1" destOrd="0" presId="urn:microsoft.com/office/officeart/2018/2/layout/IconVerticalSolidList"/>
    <dgm:cxn modelId="{CBD48B88-EC1A-4ACA-B6BF-54D7230DB324}" type="presParOf" srcId="{9513CEE4-E289-44C4-B729-8D208477C4CA}" destId="{99C2B526-4E18-4A5C-BCBA-6D000A41D6D5}" srcOrd="2" destOrd="0" presId="urn:microsoft.com/office/officeart/2018/2/layout/IconVerticalSolidList"/>
    <dgm:cxn modelId="{7F177801-7DA7-4527-99C9-1E978B78AE7E}" type="presParOf" srcId="{9513CEE4-E289-44C4-B729-8D208477C4CA}" destId="{9CF438B3-7822-4449-8B4E-E7ECC34D2977}" srcOrd="3" destOrd="0" presId="urn:microsoft.com/office/officeart/2018/2/layout/IconVerticalSolidList"/>
    <dgm:cxn modelId="{C65FED21-9844-4E27-A4D8-CFB9D9ED86C4}" type="presParOf" srcId="{86EEDF04-E01A-4BE4-85B2-82089A3C069E}" destId="{EA60CF7E-5E83-416A-A872-2C036B0D0F1E}" srcOrd="1" destOrd="0" presId="urn:microsoft.com/office/officeart/2018/2/layout/IconVerticalSolidList"/>
    <dgm:cxn modelId="{0B6F7004-0E30-456A-9BFF-27CB3F96DA6D}" type="presParOf" srcId="{86EEDF04-E01A-4BE4-85B2-82089A3C069E}" destId="{58696B44-30EF-4E33-B32B-1DC97426BE20}" srcOrd="2" destOrd="0" presId="urn:microsoft.com/office/officeart/2018/2/layout/IconVerticalSolidList"/>
    <dgm:cxn modelId="{CC084A31-02FC-4214-B6D1-1D5E0F240E8A}" type="presParOf" srcId="{58696B44-30EF-4E33-B32B-1DC97426BE20}" destId="{27C1281B-C632-41F0-9738-B1DD9E5F2081}" srcOrd="0" destOrd="0" presId="urn:microsoft.com/office/officeart/2018/2/layout/IconVerticalSolidList"/>
    <dgm:cxn modelId="{FB77C1C6-0AEC-4EBC-A3B2-50D759852A04}" type="presParOf" srcId="{58696B44-30EF-4E33-B32B-1DC97426BE20}" destId="{AE62924E-EE11-4976-9673-6F49C5EDBF74}" srcOrd="1" destOrd="0" presId="urn:microsoft.com/office/officeart/2018/2/layout/IconVerticalSolidList"/>
    <dgm:cxn modelId="{127949BB-3D43-4F26-BEFA-07B8CE643D31}" type="presParOf" srcId="{58696B44-30EF-4E33-B32B-1DC97426BE20}" destId="{C0B7279E-DB8B-41E9-92F5-3014A73E9B2E}" srcOrd="2" destOrd="0" presId="urn:microsoft.com/office/officeart/2018/2/layout/IconVerticalSolidList"/>
    <dgm:cxn modelId="{17444323-4FF3-4D37-8701-12D849E15129}" type="presParOf" srcId="{58696B44-30EF-4E33-B32B-1DC97426BE20}" destId="{D14D07C8-C568-40A2-9372-91B098359C90}" srcOrd="3" destOrd="0" presId="urn:microsoft.com/office/officeart/2018/2/layout/IconVerticalSolidList"/>
    <dgm:cxn modelId="{00CA333B-F4EE-45BE-BF25-473547C7A287}" type="presParOf" srcId="{86EEDF04-E01A-4BE4-85B2-82089A3C069E}" destId="{DEA50503-72F6-4BEF-A7A7-E27C7401D10E}" srcOrd="3" destOrd="0" presId="urn:microsoft.com/office/officeart/2018/2/layout/IconVerticalSolidList"/>
    <dgm:cxn modelId="{528347CB-DE09-4C35-B01C-57402BBF32E3}" type="presParOf" srcId="{86EEDF04-E01A-4BE4-85B2-82089A3C069E}" destId="{AC3E67B6-8040-440D-BBB9-FC0A4BEC5B8D}" srcOrd="4" destOrd="0" presId="urn:microsoft.com/office/officeart/2018/2/layout/IconVerticalSolidList"/>
    <dgm:cxn modelId="{E28958FB-6B15-406C-A559-D73FBAD532D0}" type="presParOf" srcId="{AC3E67B6-8040-440D-BBB9-FC0A4BEC5B8D}" destId="{1D8C6806-EFE6-43C1-971C-6333B7861A29}" srcOrd="0" destOrd="0" presId="urn:microsoft.com/office/officeart/2018/2/layout/IconVerticalSolidList"/>
    <dgm:cxn modelId="{155645D6-5946-4167-9FBA-47F989D433A2}" type="presParOf" srcId="{AC3E67B6-8040-440D-BBB9-FC0A4BEC5B8D}" destId="{E783DA84-4D7F-4291-8D6F-ADCB8AC36A10}" srcOrd="1" destOrd="0" presId="urn:microsoft.com/office/officeart/2018/2/layout/IconVerticalSolidList"/>
    <dgm:cxn modelId="{58EB9271-B5BD-4D59-9731-6ADABE2B3E9D}" type="presParOf" srcId="{AC3E67B6-8040-440D-BBB9-FC0A4BEC5B8D}" destId="{796C4A1A-F76B-40B2-B5EF-08B2D8851AA5}" srcOrd="2" destOrd="0" presId="urn:microsoft.com/office/officeart/2018/2/layout/IconVerticalSolidList"/>
    <dgm:cxn modelId="{2845DD90-60E7-4BA9-99B5-ADF48ADBC9EE}" type="presParOf" srcId="{AC3E67B6-8040-440D-BBB9-FC0A4BEC5B8D}" destId="{C9EEA528-4154-4067-A685-B92162170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F0CA0-DCD9-4895-8B7A-8A296C70C8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2D169EA-7378-4393-8589-1765DE4F40E4}">
      <dgm:prSet/>
      <dgm:spPr/>
      <dgm:t>
        <a:bodyPr/>
        <a:lstStyle/>
        <a:p>
          <a:pPr>
            <a:defRPr cap="all"/>
          </a:pPr>
          <a:r>
            <a:rPr lang="ko-KR"/>
            <a:t>붕어빵틀 </a:t>
          </a:r>
          <a:r>
            <a:rPr lang="en-US"/>
            <a:t>-&gt; </a:t>
          </a:r>
          <a:r>
            <a:rPr lang="ko-KR"/>
            <a:t>클래스</a:t>
          </a:r>
          <a:endParaRPr lang="en-US"/>
        </a:p>
      </dgm:t>
    </dgm:pt>
    <dgm:pt modelId="{952BF666-23A2-479F-92F0-A5AC30F6EAA0}" type="parTrans" cxnId="{BF202C4A-7C6A-438D-9EA2-A0CC971D57F9}">
      <dgm:prSet/>
      <dgm:spPr/>
      <dgm:t>
        <a:bodyPr/>
        <a:lstStyle/>
        <a:p>
          <a:endParaRPr lang="en-US"/>
        </a:p>
      </dgm:t>
    </dgm:pt>
    <dgm:pt modelId="{3B29C457-9764-4381-ACEF-114D15438B77}" type="sibTrans" cxnId="{BF202C4A-7C6A-438D-9EA2-A0CC971D57F9}">
      <dgm:prSet/>
      <dgm:spPr/>
      <dgm:t>
        <a:bodyPr/>
        <a:lstStyle/>
        <a:p>
          <a:endParaRPr lang="en-US"/>
        </a:p>
      </dgm:t>
    </dgm:pt>
    <dgm:pt modelId="{D5C1F5C6-6D8A-41D3-9CD0-B3ED1F681F56}">
      <dgm:prSet/>
      <dgm:spPr/>
      <dgm:t>
        <a:bodyPr/>
        <a:lstStyle/>
        <a:p>
          <a:pPr>
            <a:defRPr cap="all"/>
          </a:pPr>
          <a:r>
            <a:rPr lang="ko-KR"/>
            <a:t>붕어빵이라는 개념 </a:t>
          </a:r>
          <a:r>
            <a:rPr lang="en-US"/>
            <a:t>-&gt; </a:t>
          </a:r>
          <a:r>
            <a:rPr lang="ko-KR"/>
            <a:t>객체</a:t>
          </a:r>
          <a:endParaRPr lang="en-US"/>
        </a:p>
      </dgm:t>
    </dgm:pt>
    <dgm:pt modelId="{DE23111A-89D4-451A-B0FF-4C451EEE5F4D}" type="parTrans" cxnId="{57BF5950-1487-4F4F-ACED-5681666BC7DC}">
      <dgm:prSet/>
      <dgm:spPr/>
      <dgm:t>
        <a:bodyPr/>
        <a:lstStyle/>
        <a:p>
          <a:endParaRPr lang="en-US"/>
        </a:p>
      </dgm:t>
    </dgm:pt>
    <dgm:pt modelId="{94D21F7B-D75C-4A6F-BBA5-13B14E78DEED}" type="sibTrans" cxnId="{57BF5950-1487-4F4F-ACED-5681666BC7DC}">
      <dgm:prSet/>
      <dgm:spPr/>
      <dgm:t>
        <a:bodyPr/>
        <a:lstStyle/>
        <a:p>
          <a:endParaRPr lang="en-US"/>
        </a:p>
      </dgm:t>
    </dgm:pt>
    <dgm:pt modelId="{E44C1D4A-AB5E-43B2-AA0C-1B95FC5B69F2}">
      <dgm:prSet/>
      <dgm:spPr/>
      <dgm:t>
        <a:bodyPr/>
        <a:lstStyle/>
        <a:p>
          <a:pPr>
            <a:defRPr cap="all"/>
          </a:pPr>
          <a:r>
            <a:rPr lang="ko-KR"/>
            <a:t>붕어빵 </a:t>
          </a:r>
          <a:r>
            <a:rPr lang="en-US"/>
            <a:t>-&gt; </a:t>
          </a:r>
          <a:r>
            <a:rPr lang="ko-KR"/>
            <a:t>인스턴스</a:t>
          </a:r>
          <a:endParaRPr lang="en-US"/>
        </a:p>
      </dgm:t>
    </dgm:pt>
    <dgm:pt modelId="{A48C88C7-C1E9-400B-B208-F40E3ED55B73}" type="parTrans" cxnId="{01D475B8-8CA1-46E6-B07F-459A584332F9}">
      <dgm:prSet/>
      <dgm:spPr/>
      <dgm:t>
        <a:bodyPr/>
        <a:lstStyle/>
        <a:p>
          <a:endParaRPr lang="en-US"/>
        </a:p>
      </dgm:t>
    </dgm:pt>
    <dgm:pt modelId="{FABE087B-A5B3-4359-9C7A-ED37CECD9C41}" type="sibTrans" cxnId="{01D475B8-8CA1-46E6-B07F-459A584332F9}">
      <dgm:prSet/>
      <dgm:spPr/>
      <dgm:t>
        <a:bodyPr/>
        <a:lstStyle/>
        <a:p>
          <a:endParaRPr lang="en-US"/>
        </a:p>
      </dgm:t>
    </dgm:pt>
    <dgm:pt modelId="{3C960BF0-E6C7-4DDE-8BB4-6365FCD95014}" type="pres">
      <dgm:prSet presAssocID="{A1AF0CA0-DCD9-4895-8B7A-8A296C70C8F3}" presName="root" presStyleCnt="0">
        <dgm:presLayoutVars>
          <dgm:dir/>
          <dgm:resizeHandles val="exact"/>
        </dgm:presLayoutVars>
      </dgm:prSet>
      <dgm:spPr/>
    </dgm:pt>
    <dgm:pt modelId="{C41D51E8-C8AF-4932-906C-6299140F735D}" type="pres">
      <dgm:prSet presAssocID="{42D169EA-7378-4393-8589-1765DE4F40E4}" presName="compNode" presStyleCnt="0"/>
      <dgm:spPr/>
    </dgm:pt>
    <dgm:pt modelId="{A43E771C-1E68-4C3D-87FA-D9DC6445DFBD}" type="pres">
      <dgm:prSet presAssocID="{42D169EA-7378-4393-8589-1765DE4F40E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4183D1-C167-4618-89EA-7B969E2A72F6}" type="pres">
      <dgm:prSet presAssocID="{42D169EA-7378-4393-8589-1765DE4F40E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440D77-920D-41E6-931C-11462DEBC205}" type="pres">
      <dgm:prSet presAssocID="{42D169EA-7378-4393-8589-1765DE4F40E4}" presName="spaceRect" presStyleCnt="0"/>
      <dgm:spPr/>
    </dgm:pt>
    <dgm:pt modelId="{DB944775-2C21-4639-86CA-29BB59729AF1}" type="pres">
      <dgm:prSet presAssocID="{42D169EA-7378-4393-8589-1765DE4F40E4}" presName="textRect" presStyleLbl="revTx" presStyleIdx="0" presStyleCnt="3">
        <dgm:presLayoutVars>
          <dgm:chMax val="1"/>
          <dgm:chPref val="1"/>
        </dgm:presLayoutVars>
      </dgm:prSet>
      <dgm:spPr/>
    </dgm:pt>
    <dgm:pt modelId="{309DE593-ECB3-438C-98AA-FDC07A19D2C6}" type="pres">
      <dgm:prSet presAssocID="{3B29C457-9764-4381-ACEF-114D15438B77}" presName="sibTrans" presStyleCnt="0"/>
      <dgm:spPr/>
    </dgm:pt>
    <dgm:pt modelId="{28BD6580-B876-4B23-B338-5D723472DC53}" type="pres">
      <dgm:prSet presAssocID="{D5C1F5C6-6D8A-41D3-9CD0-B3ED1F681F56}" presName="compNode" presStyleCnt="0"/>
      <dgm:spPr/>
    </dgm:pt>
    <dgm:pt modelId="{10462F41-65C4-4BA5-827E-E837416C9D87}" type="pres">
      <dgm:prSet presAssocID="{D5C1F5C6-6D8A-41D3-9CD0-B3ED1F681F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26FD9B1-893E-48D3-AFCA-317A514F404B}" type="pres">
      <dgm:prSet presAssocID="{D5C1F5C6-6D8A-41D3-9CD0-B3ED1F681F56}" presName="iconRect" presStyleLbl="nod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19D48E89-A938-4EC5-BE42-53B149D3255F}" type="pres">
      <dgm:prSet presAssocID="{D5C1F5C6-6D8A-41D3-9CD0-B3ED1F681F56}" presName="spaceRect" presStyleCnt="0"/>
      <dgm:spPr/>
    </dgm:pt>
    <dgm:pt modelId="{A2A6258C-1182-4880-945F-7A0899E7E32A}" type="pres">
      <dgm:prSet presAssocID="{D5C1F5C6-6D8A-41D3-9CD0-B3ED1F681F56}" presName="textRect" presStyleLbl="revTx" presStyleIdx="1" presStyleCnt="3">
        <dgm:presLayoutVars>
          <dgm:chMax val="1"/>
          <dgm:chPref val="1"/>
        </dgm:presLayoutVars>
      </dgm:prSet>
      <dgm:spPr/>
    </dgm:pt>
    <dgm:pt modelId="{AABE4361-32BE-4789-9A37-C32B59D827CC}" type="pres">
      <dgm:prSet presAssocID="{94D21F7B-D75C-4A6F-BBA5-13B14E78DEED}" presName="sibTrans" presStyleCnt="0"/>
      <dgm:spPr/>
    </dgm:pt>
    <dgm:pt modelId="{C29476BB-88D2-45F7-8C29-82FD6E356BBA}" type="pres">
      <dgm:prSet presAssocID="{E44C1D4A-AB5E-43B2-AA0C-1B95FC5B69F2}" presName="compNode" presStyleCnt="0"/>
      <dgm:spPr/>
    </dgm:pt>
    <dgm:pt modelId="{801A21C4-3AB3-4F1F-BA3B-A3040EC471DD}" type="pres">
      <dgm:prSet presAssocID="{E44C1D4A-AB5E-43B2-AA0C-1B95FC5B69F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0CDE5F-EFFC-4606-80FC-1EAA01686509}" type="pres">
      <dgm:prSet presAssocID="{E44C1D4A-AB5E-43B2-AA0C-1B95FC5B69F2}" presName="iconRect" presStyleLbl="node1" presStyleIdx="2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AC245953-46E2-4C16-BBA9-83DD1CED446B}" type="pres">
      <dgm:prSet presAssocID="{E44C1D4A-AB5E-43B2-AA0C-1B95FC5B69F2}" presName="spaceRect" presStyleCnt="0"/>
      <dgm:spPr/>
    </dgm:pt>
    <dgm:pt modelId="{16597695-BC2D-4B8A-A8E5-F0B9AE0031CB}" type="pres">
      <dgm:prSet presAssocID="{E44C1D4A-AB5E-43B2-AA0C-1B95FC5B69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F01040-193F-4E13-85B3-3E746D8A098E}" type="presOf" srcId="{A1AF0CA0-DCD9-4895-8B7A-8A296C70C8F3}" destId="{3C960BF0-E6C7-4DDE-8BB4-6365FCD95014}" srcOrd="0" destOrd="0" presId="urn:microsoft.com/office/officeart/2018/5/layout/IconLeafLabelList"/>
    <dgm:cxn modelId="{BF202C4A-7C6A-438D-9EA2-A0CC971D57F9}" srcId="{A1AF0CA0-DCD9-4895-8B7A-8A296C70C8F3}" destId="{42D169EA-7378-4393-8589-1765DE4F40E4}" srcOrd="0" destOrd="0" parTransId="{952BF666-23A2-479F-92F0-A5AC30F6EAA0}" sibTransId="{3B29C457-9764-4381-ACEF-114D15438B77}"/>
    <dgm:cxn modelId="{57BF5950-1487-4F4F-ACED-5681666BC7DC}" srcId="{A1AF0CA0-DCD9-4895-8B7A-8A296C70C8F3}" destId="{D5C1F5C6-6D8A-41D3-9CD0-B3ED1F681F56}" srcOrd="1" destOrd="0" parTransId="{DE23111A-89D4-451A-B0FF-4C451EEE5F4D}" sibTransId="{94D21F7B-D75C-4A6F-BBA5-13B14E78DEED}"/>
    <dgm:cxn modelId="{81AFCE54-D895-4B75-80C5-96377E2A125B}" type="presOf" srcId="{D5C1F5C6-6D8A-41D3-9CD0-B3ED1F681F56}" destId="{A2A6258C-1182-4880-945F-7A0899E7E32A}" srcOrd="0" destOrd="0" presId="urn:microsoft.com/office/officeart/2018/5/layout/IconLeafLabelList"/>
    <dgm:cxn modelId="{00F5BD75-CA21-45D6-ADE4-DFDED15C09E1}" type="presOf" srcId="{E44C1D4A-AB5E-43B2-AA0C-1B95FC5B69F2}" destId="{16597695-BC2D-4B8A-A8E5-F0B9AE0031CB}" srcOrd="0" destOrd="0" presId="urn:microsoft.com/office/officeart/2018/5/layout/IconLeafLabelList"/>
    <dgm:cxn modelId="{04A36D7C-B3EC-4B85-9009-CE6FE0DD3606}" type="presOf" srcId="{42D169EA-7378-4393-8589-1765DE4F40E4}" destId="{DB944775-2C21-4639-86CA-29BB59729AF1}" srcOrd="0" destOrd="0" presId="urn:microsoft.com/office/officeart/2018/5/layout/IconLeafLabelList"/>
    <dgm:cxn modelId="{01D475B8-8CA1-46E6-B07F-459A584332F9}" srcId="{A1AF0CA0-DCD9-4895-8B7A-8A296C70C8F3}" destId="{E44C1D4A-AB5E-43B2-AA0C-1B95FC5B69F2}" srcOrd="2" destOrd="0" parTransId="{A48C88C7-C1E9-400B-B208-F40E3ED55B73}" sibTransId="{FABE087B-A5B3-4359-9C7A-ED37CECD9C41}"/>
    <dgm:cxn modelId="{A4695B50-8480-4F19-9061-FDB18466D6D0}" type="presParOf" srcId="{3C960BF0-E6C7-4DDE-8BB4-6365FCD95014}" destId="{C41D51E8-C8AF-4932-906C-6299140F735D}" srcOrd="0" destOrd="0" presId="urn:microsoft.com/office/officeart/2018/5/layout/IconLeafLabelList"/>
    <dgm:cxn modelId="{F4C8CE2B-5DE4-4531-AD14-90B682588ABD}" type="presParOf" srcId="{C41D51E8-C8AF-4932-906C-6299140F735D}" destId="{A43E771C-1E68-4C3D-87FA-D9DC6445DFBD}" srcOrd="0" destOrd="0" presId="urn:microsoft.com/office/officeart/2018/5/layout/IconLeafLabelList"/>
    <dgm:cxn modelId="{F70567E8-4CAA-4930-9939-33BB7322207B}" type="presParOf" srcId="{C41D51E8-C8AF-4932-906C-6299140F735D}" destId="{9E4183D1-C167-4618-89EA-7B969E2A72F6}" srcOrd="1" destOrd="0" presId="urn:microsoft.com/office/officeart/2018/5/layout/IconLeafLabelList"/>
    <dgm:cxn modelId="{7D472B84-DD06-45F2-9E97-A48C882F9363}" type="presParOf" srcId="{C41D51E8-C8AF-4932-906C-6299140F735D}" destId="{14440D77-920D-41E6-931C-11462DEBC205}" srcOrd="2" destOrd="0" presId="urn:microsoft.com/office/officeart/2018/5/layout/IconLeafLabelList"/>
    <dgm:cxn modelId="{A9EC0509-F400-4983-925E-BEC2E1E0F0E1}" type="presParOf" srcId="{C41D51E8-C8AF-4932-906C-6299140F735D}" destId="{DB944775-2C21-4639-86CA-29BB59729AF1}" srcOrd="3" destOrd="0" presId="urn:microsoft.com/office/officeart/2018/5/layout/IconLeafLabelList"/>
    <dgm:cxn modelId="{D9BF5946-04DB-4B9C-A38B-7C16416157A0}" type="presParOf" srcId="{3C960BF0-E6C7-4DDE-8BB4-6365FCD95014}" destId="{309DE593-ECB3-438C-98AA-FDC07A19D2C6}" srcOrd="1" destOrd="0" presId="urn:microsoft.com/office/officeart/2018/5/layout/IconLeafLabelList"/>
    <dgm:cxn modelId="{5A0AF227-F12A-4148-B6F6-66A3ABFA4261}" type="presParOf" srcId="{3C960BF0-E6C7-4DDE-8BB4-6365FCD95014}" destId="{28BD6580-B876-4B23-B338-5D723472DC53}" srcOrd="2" destOrd="0" presId="urn:microsoft.com/office/officeart/2018/5/layout/IconLeafLabelList"/>
    <dgm:cxn modelId="{2197B964-48EE-4E59-9FC5-05135B5F741A}" type="presParOf" srcId="{28BD6580-B876-4B23-B338-5D723472DC53}" destId="{10462F41-65C4-4BA5-827E-E837416C9D87}" srcOrd="0" destOrd="0" presId="urn:microsoft.com/office/officeart/2018/5/layout/IconLeafLabelList"/>
    <dgm:cxn modelId="{564D7BD2-ECD0-46BF-8E67-E55FC0BC5D36}" type="presParOf" srcId="{28BD6580-B876-4B23-B338-5D723472DC53}" destId="{026FD9B1-893E-48D3-AFCA-317A514F404B}" srcOrd="1" destOrd="0" presId="urn:microsoft.com/office/officeart/2018/5/layout/IconLeafLabelList"/>
    <dgm:cxn modelId="{40A4008C-E748-4BC0-9B6C-BE649E09B031}" type="presParOf" srcId="{28BD6580-B876-4B23-B338-5D723472DC53}" destId="{19D48E89-A938-4EC5-BE42-53B149D3255F}" srcOrd="2" destOrd="0" presId="urn:microsoft.com/office/officeart/2018/5/layout/IconLeafLabelList"/>
    <dgm:cxn modelId="{4D6E9D41-07B3-4662-8276-F1F31913DDA6}" type="presParOf" srcId="{28BD6580-B876-4B23-B338-5D723472DC53}" destId="{A2A6258C-1182-4880-945F-7A0899E7E32A}" srcOrd="3" destOrd="0" presId="urn:microsoft.com/office/officeart/2018/5/layout/IconLeafLabelList"/>
    <dgm:cxn modelId="{4A2DC70B-A7DA-4EE0-9EE0-CFA626633CCB}" type="presParOf" srcId="{3C960BF0-E6C7-4DDE-8BB4-6365FCD95014}" destId="{AABE4361-32BE-4789-9A37-C32B59D827CC}" srcOrd="3" destOrd="0" presId="urn:microsoft.com/office/officeart/2018/5/layout/IconLeafLabelList"/>
    <dgm:cxn modelId="{FB9B442C-C123-4C28-A7CE-B5375F11CDED}" type="presParOf" srcId="{3C960BF0-E6C7-4DDE-8BB4-6365FCD95014}" destId="{C29476BB-88D2-45F7-8C29-82FD6E356BBA}" srcOrd="4" destOrd="0" presId="urn:microsoft.com/office/officeart/2018/5/layout/IconLeafLabelList"/>
    <dgm:cxn modelId="{7B5872A9-429D-4F1A-9C95-ACB8437A3ACC}" type="presParOf" srcId="{C29476BB-88D2-45F7-8C29-82FD6E356BBA}" destId="{801A21C4-3AB3-4F1F-BA3B-A3040EC471DD}" srcOrd="0" destOrd="0" presId="urn:microsoft.com/office/officeart/2018/5/layout/IconLeafLabelList"/>
    <dgm:cxn modelId="{8614EE01-4A30-4638-96B0-C46F0AD61388}" type="presParOf" srcId="{C29476BB-88D2-45F7-8C29-82FD6E356BBA}" destId="{550CDE5F-EFFC-4606-80FC-1EAA01686509}" srcOrd="1" destOrd="0" presId="urn:microsoft.com/office/officeart/2018/5/layout/IconLeafLabelList"/>
    <dgm:cxn modelId="{39E72EE4-16B7-4B19-8A58-A010E983784F}" type="presParOf" srcId="{C29476BB-88D2-45F7-8C29-82FD6E356BBA}" destId="{AC245953-46E2-4C16-BBA9-83DD1CED446B}" srcOrd="2" destOrd="0" presId="urn:microsoft.com/office/officeart/2018/5/layout/IconLeafLabelList"/>
    <dgm:cxn modelId="{E7304B9A-EE90-4094-88C7-C6ECAC63D222}" type="presParOf" srcId="{C29476BB-88D2-45F7-8C29-82FD6E356BBA}" destId="{16597695-BC2D-4B8A-A8E5-F0B9AE0031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62E32-14CD-4941-83A4-E2D9ADFBE8A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6964C-59BF-4F09-A3A6-3A323F14A9D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438B3-7822-4449-8B4E-E7ECC34D297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3"/>
            </a:rPr>
            <a:t>https://jeong-pro.tistory.com/95</a:t>
          </a:r>
          <a:endParaRPr lang="en-US" sz="2100" kern="1200"/>
        </a:p>
      </dsp:txBody>
      <dsp:txXfrm>
        <a:off x="1941716" y="718"/>
        <a:ext cx="4571887" cy="1681139"/>
      </dsp:txXfrm>
    </dsp:sp>
    <dsp:sp modelId="{27C1281B-C632-41F0-9738-B1DD9E5F208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2924E-EE11-4976-9673-6F49C5EDBF7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D07C8-C568-40A2-9372-91B098359C9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인간이 사고하는 방식과 비슷한 방식으로 프로그래밍하기 위해서 만들어진 프로그래밍 방식</a:t>
          </a:r>
          <a:r>
            <a:rPr lang="en-US" sz="2100" kern="1200"/>
            <a:t>!</a:t>
          </a:r>
        </a:p>
      </dsp:txBody>
      <dsp:txXfrm>
        <a:off x="1941716" y="2102143"/>
        <a:ext cx="4571887" cy="1681139"/>
      </dsp:txXfrm>
    </dsp:sp>
    <dsp:sp modelId="{1D8C6806-EFE6-43C1-971C-6333B7861A2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3DA84-4D7F-4291-8D6F-ADCB8AC36A1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A528-4154-4067-A685-B92162170AA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그런 객체지향 프로그래밍을 구현하는데 가장 필수적인 클래스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E771C-1E68-4C3D-87FA-D9DC6445DFBD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183D1-C167-4618-89EA-7B969E2A72F6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4775-2C21-4639-86CA-29BB59729AF1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/>
            <a:t>붕어빵틀 </a:t>
          </a:r>
          <a:r>
            <a:rPr lang="en-US" sz="2000" kern="1200"/>
            <a:t>-&gt; </a:t>
          </a:r>
          <a:r>
            <a:rPr lang="ko-KR" sz="2000" kern="1200"/>
            <a:t>클래스</a:t>
          </a:r>
          <a:endParaRPr lang="en-US" sz="2000" kern="1200"/>
        </a:p>
      </dsp:txBody>
      <dsp:txXfrm>
        <a:off x="75768" y="3053772"/>
        <a:ext cx="3093750" cy="720000"/>
      </dsp:txXfrm>
    </dsp:sp>
    <dsp:sp modelId="{10462F41-65C4-4BA5-827E-E837416C9D87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FD9B1-893E-48D3-AFCA-317A514F404B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6258C-1182-4880-945F-7A0899E7E32A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/>
            <a:t>붕어빵이라는 개념 </a:t>
          </a:r>
          <a:r>
            <a:rPr lang="en-US" sz="2000" kern="1200"/>
            <a:t>-&gt; </a:t>
          </a:r>
          <a:r>
            <a:rPr lang="ko-KR" sz="2000" kern="1200"/>
            <a:t>객체</a:t>
          </a:r>
          <a:endParaRPr lang="en-US" sz="2000" kern="1200"/>
        </a:p>
      </dsp:txBody>
      <dsp:txXfrm>
        <a:off x="3710925" y="3053772"/>
        <a:ext cx="3093750" cy="720000"/>
      </dsp:txXfrm>
    </dsp:sp>
    <dsp:sp modelId="{801A21C4-3AB3-4F1F-BA3B-A3040EC471DD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CDE5F-EFFC-4606-80FC-1EAA01686509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97695-BC2D-4B8A-A8E5-F0B9AE0031CB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/>
            <a:t>붕어빵 </a:t>
          </a:r>
          <a:r>
            <a:rPr lang="en-US" sz="2000" kern="1200"/>
            <a:t>-&gt; </a:t>
          </a:r>
          <a:r>
            <a:rPr lang="ko-KR" sz="2000" kern="1200"/>
            <a:t>인스턴스</a:t>
          </a:r>
          <a:endParaRPr lang="en-US" sz="2000" kern="1200"/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7089-2333-496B-9E58-E4194D03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F0EBAD-A9F3-47BD-9B64-B5A06C4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8B599-B13B-40DE-89A4-6F6C57B9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38D67-5BC4-4ECF-84B2-2B6C1A85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56A11-822B-4D28-BA23-8642AB9A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7BD3A-481A-4ADE-A96F-A93967DF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2B670-5E80-4C62-8979-3C6B531A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18FC9-3FDD-4238-98F5-06C82BF2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D1EA-4384-4289-964B-DF22A5B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2FCE4-289E-4CE0-B08B-FD8C726C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1B18D-009D-46EB-9B41-F60C7741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70F90-6B01-44B0-ADFD-57AE8A19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BEB58-0ABC-4520-92B7-F4917D0D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23C09-B57E-4B60-8B5B-7F60BE7E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C6D4-8DED-4B7F-9BF2-87DBAFC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DBEF-82C8-4C26-9191-0118595C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81042-0AEB-4F7F-9CF3-87D6D693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9919-6B77-49D9-9B0A-BBD001B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7A23C-61B2-4A62-BEE1-4B3C05B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A6727-6D1A-4A80-AE84-3D55B11F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E4AB5-945D-482A-B4B4-65783998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E71A1-0687-4037-901C-E421A048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98C2C-D0C9-4DD3-ADCA-2E782B3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C8C46-6981-4B7D-867E-48C41CFD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266F4-1D87-47E6-9BF3-1990700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4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EFEA-FCD7-46EB-87C4-023E1EBB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560AE-3330-473D-9545-3EB94DDF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E81AB-4AB2-4809-87FB-3C9F2FDE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27066-7EEF-43F8-937C-638CD84A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5F10A-45A6-42F7-985E-0810AEC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E957C-D00D-4B56-9999-B626C35D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E0397-9836-46AA-828B-36B811AC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D3CD2-5A89-4763-902D-B7BEF737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625E3-683C-4A98-9985-4E321B6D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71765C-5458-41F1-83FD-8F2E07164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AA4BC4-4EE4-427E-85F2-61649C1DC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D5552-483F-4152-A02E-57A8C130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F4FE3-5F17-4763-9E47-7E6297B5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B16C3-A6B0-4374-82FF-9F6E75B0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B4C5A-06E1-49E2-91D0-96C83818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3BAF0-E8B1-48A6-A399-E8929B8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0B96A-4CA2-4DB6-9510-589E9C4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375C49-9674-4514-B8A0-F7F72BD2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328BC-62B1-4E2A-BE46-8BB0407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B5BB47-8F3A-483C-A974-E6B1E84C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BC07B-90E5-4E94-A66D-2D8EF03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AE63-6400-4892-9231-3B6AB9FB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D545-8E58-40E4-AD34-09CA4865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83AF6-1ABF-4F8F-89B1-4E938D5EA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90EE9-7735-473F-A20B-601F6DCB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722AB-74FB-47D7-9CC1-46CB898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C6217-93A0-47AA-AD83-5A4CEEE0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A525-324E-4EF9-9C88-F0059217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B11D3-BCBD-4841-A14B-711EDA92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57469-C526-401A-AF1A-586683FE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9387E-84F2-4628-A7C3-9828DB5B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0470C-C24B-4622-AFAA-0B30A99B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AA52A-68AB-4D56-99A9-80A5DE77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7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CBEAA-CC09-4C8D-9FFD-C10BC179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38B14-1F85-48DF-A07F-5D1B3306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19E3-327C-4E04-AA9C-8B74D4DE7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39E6-9E3E-4897-960D-AD1496A2E34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747A4-FBA5-4AFE-855F-970E7E70F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F6D2E-53D9-4822-B477-209E66EA5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oonyon.tistory.com/2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uberus&amp;logNo=50182534282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uslabview.tistory.com/18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ABC8E6-832F-4F72-8D79-BFA25748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4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AE9F6-A6DD-49C3-96C0-F7D371D1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16592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48D2A8-4E49-45C9-9E16-B750524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2775116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클래스</a:t>
            </a:r>
            <a:r>
              <a:rPr lang="en-US" altLang="ko-KR" dirty="0">
                <a:solidFill>
                  <a:srgbClr val="FFFFFF"/>
                </a:solidFill>
              </a:rPr>
              <a:t>? </a:t>
            </a:r>
            <a:r>
              <a:rPr lang="ko-KR" altLang="en-US" dirty="0">
                <a:solidFill>
                  <a:srgbClr val="FFFFFF"/>
                </a:solidFill>
              </a:rPr>
              <a:t>객체지향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F41E7C1-2B7F-4DA5-8735-96B05A0DE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877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41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F0EF4-041F-4A91-ABFB-B512BB79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>
                <a:solidFill>
                  <a:srgbClr val="080808"/>
                </a:solidFill>
              </a:rPr>
              <a:t>동물의 숲의 상호작용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44943" y="1682590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46635" y="1669247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20F89-6562-43D7-889C-47CBEEA0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233" y="441377"/>
            <a:ext cx="1597117" cy="28267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71328" y="526455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55277" y="529353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140487-373F-411B-A342-086AA49F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953" y="3589867"/>
            <a:ext cx="2337678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73AB0-03EE-44D5-9A79-F243FEF8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클래스란 무엇일까요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7BB353-FF8D-4A47-AA2F-6B7384E7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클래스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825B0-6AE3-4724-9091-FFBA7ED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클래스와 관련된 단어들 알아보기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CF5DB-0D9C-40FF-969E-8DE17084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877"/>
            <a:ext cx="689440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클래스</a:t>
            </a:r>
            <a:r>
              <a:rPr lang="en-US" altLang="ko-KR" sz="2000" dirty="0"/>
              <a:t>: </a:t>
            </a:r>
            <a:r>
              <a:rPr lang="ko-KR" altLang="en-US" sz="2000" dirty="0"/>
              <a:t>객체를 만들기 위한 틀 역할을 한다  또한 데이터와 메서드를 묶는 역할을 하지만 데이터 그 자체이기도 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객체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클래스에 타입으로 선언된 것 이것이 실제로 구현 됐을 때</a:t>
            </a:r>
            <a:r>
              <a:rPr lang="en-US" altLang="ko-KR" sz="2000" dirty="0"/>
              <a:t> “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”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선언된 변수들을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메소드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선언되어 있는 함수를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맴버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내에 선언되어 있는 모든 요소들을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변수들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309361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12B229-10EB-4971-83D5-A27AB396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2D2EC-3B61-43A6-8FE9-C4E4827A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객체의 개념은 무엇일까요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F9A153-9BBF-4CDD-9F11-FB540468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E6676-0795-43E9-BF80-B9481A84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클래스에 추상화된 것을 실제로 나타낸 것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클래스명 객체 </a:t>
            </a:r>
            <a:r>
              <a:rPr lang="en-US" altLang="ko-KR" sz="2000" dirty="0"/>
              <a:t>= new </a:t>
            </a:r>
            <a:r>
              <a:rPr lang="ko-KR" altLang="en-US" sz="2000" dirty="0"/>
              <a:t>클래스명</a:t>
            </a:r>
            <a:r>
              <a:rPr lang="en-US" altLang="ko-KR" sz="2000" dirty="0"/>
              <a:t>(); </a:t>
            </a:r>
          </a:p>
          <a:p>
            <a:pPr marL="0" indent="0">
              <a:buNone/>
            </a:pPr>
            <a:r>
              <a:rPr lang="en-US" altLang="ko-KR" sz="2000" dirty="0"/>
              <a:t>Box Boxnum1  = new Box();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2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FA9046-661F-475C-93D7-DA5FC4C5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붕어빵틀에서</a:t>
            </a:r>
            <a:r>
              <a:rPr lang="en-US" altLang="ko-KR" sz="5400">
                <a:solidFill>
                  <a:srgbClr val="FFFFFF"/>
                </a:solidFill>
              </a:rPr>
              <a:t> </a:t>
            </a:r>
            <a:r>
              <a:rPr lang="ko-KR" altLang="en-US" sz="5400">
                <a:solidFill>
                  <a:srgbClr val="FFFFFF"/>
                </a:solidFill>
              </a:rPr>
              <a:t>붕어빵 만들기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쿠킹플러스 붕어빵팬 2구 (붕어빵틀)]">
            <a:extLst>
              <a:ext uri="{FF2B5EF4-FFF2-40B4-BE49-F238E27FC236}">
                <a16:creationId xmlns:a16="http://schemas.microsoft.com/office/drawing/2014/main" id="{318C1175-1177-4C3E-B33B-F1C2FAB4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붕어빵 로열티 무료 사진, 그림, 이미지 그리고 스톡포토그래피. Image ...">
            <a:extLst>
              <a:ext uri="{FF2B5EF4-FFF2-40B4-BE49-F238E27FC236}">
                <a16:creationId xmlns:a16="http://schemas.microsoft.com/office/drawing/2014/main" id="{6229DAB0-FCCC-434E-9C1E-4E2DBDA3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618366"/>
            <a:ext cx="5455917" cy="36145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0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694FBD2-590A-4924-BD33-C64213086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4283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13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E3220-8046-433F-85DF-D0A80028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97B0E-12C1-4849-BD17-D20D64BF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522" y="4518923"/>
            <a:ext cx="7621732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클래스에 대해 알았으니 그 구성요소들을 알아봅시다</a:t>
            </a:r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71AE9-5A11-45CD-9AF1-0FA7A965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생성자란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00428-0A4D-4696-80A9-281AA229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https://joonyon.tistory.com/24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클래스이름</a:t>
            </a:r>
            <a:r>
              <a:rPr lang="en-US" altLang="ko-KR" sz="2400" dirty="0"/>
              <a:t>&lt;</a:t>
            </a:r>
            <a:r>
              <a:rPr lang="ko-KR" altLang="en-US" sz="2400" dirty="0">
                <a:highlight>
                  <a:srgbClr val="FFFF00"/>
                </a:highlight>
              </a:rPr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9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D331C4-809C-42E2-B191-3FA27099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4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214D-6FFD-4B03-9859-DC730634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객체지향의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클래스의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객체의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생성자의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소멸자의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접근 한정자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한정자 </a:t>
            </a:r>
            <a:r>
              <a:rPr lang="en-US" altLang="ko-KR" sz="2400" dirty="0"/>
              <a:t>static</a:t>
            </a:r>
          </a:p>
          <a:p>
            <a:pPr marL="514350" indent="-514350">
              <a:buAutoNum type="arabicPeriod"/>
            </a:pPr>
            <a:r>
              <a:rPr lang="ko-KR" altLang="en-US" sz="2400" dirty="0"/>
              <a:t>한정자 </a:t>
            </a:r>
            <a:r>
              <a:rPr lang="en-US" altLang="ko-KR" sz="2400" dirty="0"/>
              <a:t>this</a:t>
            </a:r>
          </a:p>
          <a:p>
            <a:pPr marL="514350" indent="-514350">
              <a:buAutoNum type="arabicPeriod"/>
            </a:pPr>
            <a:r>
              <a:rPr lang="ko-KR" altLang="en-US" sz="2400" dirty="0"/>
              <a:t>상속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 답변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14482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B36D0-8D4A-4FBD-A42B-4DAACE9C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생성했으면 소멸도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..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47BD07-62DC-4C0F-B996-6568CFB3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소멸자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DC8197-392F-4125-8EA5-5B5C35F3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소멸자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625A6-9C18-4F35-A8D9-9498265F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~ </a:t>
            </a:r>
            <a:r>
              <a:rPr lang="ko-KR" altLang="en-US" sz="2000" dirty="0"/>
              <a:t>클래스명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//</a:t>
            </a:r>
            <a:r>
              <a:rPr lang="ko-KR" altLang="en-US" sz="2000" dirty="0"/>
              <a:t>종료 시 할 행동 </a:t>
            </a:r>
            <a:r>
              <a:rPr lang="en-US" altLang="ko-KR" sz="2000" dirty="0"/>
              <a:t>– </a:t>
            </a:r>
            <a:r>
              <a:rPr lang="ko-KR" altLang="en-US" sz="2000" dirty="0"/>
              <a:t>비어 있으면 사용할 수 없다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객체가 소멸될 때 자동으로 호출됨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클래스명과 </a:t>
            </a:r>
            <a:r>
              <a:rPr lang="ko-KR" altLang="en-US" sz="2000"/>
              <a:t>메서드명이</a:t>
            </a:r>
            <a:r>
              <a:rPr lang="ko-KR" altLang="en-US" sz="2000" dirty="0"/>
              <a:t> 같아야 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상속 </a:t>
            </a:r>
            <a:r>
              <a:rPr lang="en-US" altLang="ko-KR" sz="2000" dirty="0"/>
              <a:t>X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성능을 떨어뜨림으로 이유없이 사용 자제 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21884-64EF-409A-A74D-98EBEA6A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접근 한정자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210C7-4159-448B-A43D-35DF477B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821" y="4518923"/>
            <a:ext cx="7965301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필요에 의해서는 데이터에 접근할 수 없게 할 필요가 있습니다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495F26-7373-40FE-A5C6-B41A3B20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접근 한정자란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BBB36-4214-49FC-9141-B72C2360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C#</a:t>
            </a:r>
            <a:r>
              <a:rPr lang="ko-KR" altLang="en-US" sz="2400" dirty="0"/>
              <a:t>에서는 정의하는 형식이 사용될 수 있는 범위를 접근 한정자를 통해 지정할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>
                <a:highlight>
                  <a:srgbClr val="FFFF00"/>
                </a:highlight>
              </a:rPr>
              <a:t>한정자</a:t>
            </a:r>
            <a:r>
              <a:rPr lang="ko-KR" altLang="en-US" sz="2400" dirty="0"/>
              <a:t> 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163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DEE8C2-1D7A-49DB-ACCB-F05B008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접근 한정자의 종류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0628A1-2073-4B55-992F-C9E34CC44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042054"/>
              </p:ext>
            </p:extLst>
          </p:nvPr>
        </p:nvGraphicFramePr>
        <p:xfrm>
          <a:off x="1131005" y="2509911"/>
          <a:ext cx="9874892" cy="39976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9477">
                  <a:extLst>
                    <a:ext uri="{9D8B030D-6E8A-4147-A177-3AD203B41FA5}">
                      <a16:colId xmlns:a16="http://schemas.microsoft.com/office/drawing/2014/main" val="1221380107"/>
                    </a:ext>
                  </a:extLst>
                </a:gridCol>
                <a:gridCol w="8085415">
                  <a:extLst>
                    <a:ext uri="{9D8B030D-6E8A-4147-A177-3AD203B41FA5}">
                      <a16:colId xmlns:a16="http://schemas.microsoft.com/office/drawing/2014/main" val="2994451862"/>
                    </a:ext>
                  </a:extLst>
                </a:gridCol>
              </a:tblGrid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접근 한정자</a:t>
                      </a:r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설명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4225137660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public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</a:t>
                      </a:r>
                      <a:r>
                        <a:rPr lang="en-US" altLang="ko-KR" sz="2200"/>
                        <a:t>/</a:t>
                      </a:r>
                      <a:r>
                        <a:rPr lang="ko-KR" altLang="en-US" sz="2200"/>
                        <a:t>외부 모든 곳에서 접근 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2508073047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내부에서는 접근할 수 없지만 파생클래스에서는 접근 가능합니다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12464512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private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오직 클래스 내부에서만 접근할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501383282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같은 프로젝트</a:t>
                      </a:r>
                      <a:r>
                        <a:rPr lang="en-US" altLang="ko-KR" sz="2200"/>
                        <a:t>(</a:t>
                      </a:r>
                      <a:r>
                        <a:rPr lang="ko-KR" altLang="en-US" sz="2200"/>
                        <a:t>어셈블리</a:t>
                      </a:r>
                      <a:r>
                        <a:rPr lang="en-US" altLang="ko-KR" sz="2200"/>
                        <a:t>)</a:t>
                      </a:r>
                      <a:r>
                        <a:rPr lang="ko-KR" altLang="en-US" sz="2200"/>
                        <a:t>안에서는 </a:t>
                      </a:r>
                      <a:r>
                        <a:rPr lang="en-US" altLang="ko-KR" sz="2200"/>
                        <a:t>public </a:t>
                      </a:r>
                      <a:r>
                        <a:rPr lang="ko-KR" altLang="en-US" sz="2200"/>
                        <a:t>그 밖에는 </a:t>
                      </a:r>
                      <a:r>
                        <a:rPr lang="en-US" altLang="ko-KR" sz="2200"/>
                        <a:t>private</a:t>
                      </a:r>
                      <a:r>
                        <a:rPr lang="ko-KR" altLang="en-US" sz="220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65184849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 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같은 프로젝트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어셈블리</a:t>
                      </a:r>
                      <a:r>
                        <a:rPr lang="en-US" altLang="ko-KR" sz="2200" dirty="0"/>
                        <a:t>)</a:t>
                      </a:r>
                      <a:r>
                        <a:rPr lang="ko-KR" altLang="en-US" sz="2200" dirty="0"/>
                        <a:t>안에서는 </a:t>
                      </a:r>
                      <a:r>
                        <a:rPr lang="en-US" altLang="ko-KR" sz="2200" dirty="0"/>
                        <a:t>protected </a:t>
                      </a:r>
                      <a:r>
                        <a:rPr lang="ko-KR" altLang="en-US" sz="2200" dirty="0"/>
                        <a:t>그 밖에는 </a:t>
                      </a:r>
                      <a:r>
                        <a:rPr lang="en-US" altLang="ko-KR" sz="2200" dirty="0"/>
                        <a:t>private</a:t>
                      </a:r>
                      <a:r>
                        <a:rPr lang="ko-KR" altLang="en-US" sz="2200" dirty="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4105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BA6FA-57BE-4534-957C-2032BB50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정적 </a:t>
            </a:r>
            <a:r>
              <a:rPr lang="ko-KR" alt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필드란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무엇일까요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2A392E-87CF-4E4C-8E13-15153E8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정적 필드 생성하기</a:t>
            </a:r>
            <a:b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(static)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한정자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3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958D40-8069-4F39-BB9F-48D2C0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정적</a:t>
            </a:r>
            <a:r>
              <a:rPr lang="en-US" altLang="ko-KR">
                <a:solidFill>
                  <a:schemeClr val="accent1"/>
                </a:solidFill>
              </a:rPr>
              <a:t>(static)</a:t>
            </a:r>
            <a:r>
              <a:rPr lang="ko-KR" altLang="en-US">
                <a:solidFill>
                  <a:schemeClr val="accent1"/>
                </a:solidFill>
              </a:rPr>
              <a:t> 필드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D6EFC-B73A-41C7-B290-36D9CF2B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1" y="963877"/>
            <a:ext cx="638991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https://m.blog.naver.com/PostView.nhn?blogId=nuberus&amp;logNo=50182534282&amp;proxyReferer=https%3A%2F%2Fwww.google.com%2F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</a:t>
            </a:r>
            <a:r>
              <a:rPr lang="en-US" altLang="ko-KR" sz="2400" dirty="0">
                <a:highlight>
                  <a:srgbClr val="FFFF00"/>
                </a:highlight>
              </a:rPr>
              <a:t>static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4651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C3C3A6-E6DF-4BF1-B28B-299662B9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this 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F449-2DEA-4D8A-B429-CAD62C3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643" y="4517819"/>
            <a:ext cx="410853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키워드의 의미와 사용처를 알아봅시다</a:t>
            </a:r>
          </a:p>
        </p:txBody>
      </p:sp>
      <p:sp>
        <p:nvSpPr>
          <p:cNvPr id="39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CDE351-97B8-42E2-BA01-646805A1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this == </a:t>
            </a:r>
            <a:r>
              <a:rPr lang="ko-KR" altLang="en-US" dirty="0">
                <a:solidFill>
                  <a:schemeClr val="accent1"/>
                </a:solidFill>
              </a:rPr>
              <a:t>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1B8FF-06B3-4F4C-BD9B-E0F81885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this 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객체가 자신을 지칭할 때 사용하는 키워드입니다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객체 외부에서 접근할 경우 객체의 이름을 사용합니다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객체 내부에서 자신의 필드나 메서드에 접근할 경우 </a:t>
            </a:r>
            <a:r>
              <a:rPr lang="en-US" altLang="ko-KR" sz="2400" dirty="0"/>
              <a:t>this</a:t>
            </a:r>
            <a:r>
              <a:rPr lang="ko-KR" altLang="en-US" sz="2400" dirty="0"/>
              <a:t>를 사용합니다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787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5DB535-14C3-4672-9778-85344AEC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B69BB-F592-46BE-A86B-05922D4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이클립스 과제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E7B9-65CF-4CD4-B597-2C2383F0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6" y="2353641"/>
            <a:ext cx="619552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문제풀이는 개인적으로 질문</a:t>
            </a:r>
            <a:b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035C0-E07A-4A91-A209-AD1DC35E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상속의 개념을 알아봅시다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03DF3-C2AA-4118-A8ED-9479531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상속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9DA15C-745D-4EEA-B6AF-4B74256A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상속</a:t>
            </a:r>
            <a:r>
              <a:rPr lang="en-US" altLang="ko-KR">
                <a:solidFill>
                  <a:schemeClr val="accent1"/>
                </a:solidFill>
              </a:rPr>
              <a:t>(Inheritance)</a:t>
            </a:r>
            <a:r>
              <a:rPr lang="ko-KR" altLang="en-US">
                <a:solidFill>
                  <a:schemeClr val="accent1"/>
                </a:solidFill>
              </a:rPr>
              <a:t>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923D-3BE4-4D32-952D-8962F55F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6857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상속이란 새로운 클래스를 만들 때 기존에 있던 클래스의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똑같이 주는 것을 말합니다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기반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파생 클래스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부모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자식 클래스라고 표현합니다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20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7EC715-EA6E-436E-AC83-44E69A21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상속 예시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342E9-AA3D-4115-8591-69531D29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 err="1"/>
              <a:t>맴버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자식 클래스 </a:t>
            </a:r>
            <a:r>
              <a:rPr lang="en-US" altLang="ko-KR" sz="2400" dirty="0"/>
              <a:t>: 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아무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선언하지 않아도 기반 클래스의 모든 것을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받게 됩니다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681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F18F7-EF1E-4001-B538-72068856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과제 질문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8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17DE3D-6545-48C1-85F5-65BEA405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>
                <a:solidFill>
                  <a:schemeClr val="tx2"/>
                </a:solidFill>
              </a:rPr>
              <a:t>어셈블리설명 관련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85C01-4ACA-46C5-96BC-2D471C87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C:\Users\user\Desktop\writer_project\writer_project_unity\Library\ScriptAssemblies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파일 설명 및 어셈블리 설명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https://guslabview.tistory.com/185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CLR </a:t>
            </a:r>
            <a:r>
              <a:rPr lang="ko-KR" altLang="en-US" sz="1800" dirty="0" err="1">
                <a:solidFill>
                  <a:schemeClr val="tx2"/>
                </a:solidFill>
              </a:rPr>
              <a:t>가비지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 err="1">
                <a:solidFill>
                  <a:schemeClr val="tx2"/>
                </a:solidFill>
              </a:rPr>
              <a:t>컬렉터</a:t>
            </a:r>
            <a:r>
              <a:rPr lang="ko-KR" altLang="en-US" sz="1800" dirty="0">
                <a:solidFill>
                  <a:schemeClr val="tx2"/>
                </a:solidFill>
              </a:rPr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191348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3007B-9D4A-48F9-9AD2-4297A92B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tx2"/>
                </a:solidFill>
              </a:rPr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359AD-3787-4D6B-A9B2-B8AD47FB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유니티 허브와 </a:t>
            </a:r>
            <a:r>
              <a:rPr lang="en-US" altLang="ko-KR" sz="1800" dirty="0">
                <a:solidFill>
                  <a:schemeClr val="tx2"/>
                </a:solidFill>
              </a:rPr>
              <a:t>2018.4.17f1</a:t>
            </a:r>
            <a:r>
              <a:rPr lang="ko-KR" altLang="en-US" sz="1800" dirty="0">
                <a:solidFill>
                  <a:schemeClr val="tx2"/>
                </a:solidFill>
              </a:rPr>
              <a:t> 버전 유니티 설치하기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#</a:t>
            </a:r>
            <a:r>
              <a:rPr lang="ko-KR" altLang="en-US" sz="1800" dirty="0">
                <a:solidFill>
                  <a:schemeClr val="tx2"/>
                </a:solidFill>
              </a:rPr>
              <a:t>별도 툴 설치 불필요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2. 1~4</a:t>
            </a:r>
            <a:r>
              <a:rPr lang="ko-KR" altLang="en-US" sz="1800" dirty="0">
                <a:solidFill>
                  <a:schemeClr val="tx2"/>
                </a:solidFill>
              </a:rPr>
              <a:t>주 차 질문하기</a:t>
            </a:r>
          </a:p>
        </p:txBody>
      </p:sp>
    </p:spTree>
    <p:extLst>
      <p:ext uri="{BB962C8B-B14F-4D97-AF65-F5344CB8AC3E}">
        <p14:creationId xmlns:p14="http://schemas.microsoft.com/office/powerpoint/2010/main" val="29994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1DBE-E030-4057-8AE3-7FD8BDA1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95E4B-2021-4763-9646-7B67DAE6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63877"/>
            <a:ext cx="465428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주 차 문제 풀이 </a:t>
            </a:r>
            <a:r>
              <a:rPr lang="en-US" altLang="ko-KR" dirty="0">
                <a:solidFill>
                  <a:schemeClr val="accent1"/>
                </a:solidFill>
              </a:rPr>
              <a:t>- 8958 2577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263C-3B61-4A96-BDBC-74DBAFF3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8958 - OX</a:t>
            </a:r>
            <a:r>
              <a:rPr lang="ko-KR" altLang="en-US" sz="2400" dirty="0"/>
              <a:t>퀴즈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2577 – </a:t>
            </a:r>
            <a:r>
              <a:rPr lang="ko-KR" altLang="en-US" sz="2400" dirty="0"/>
              <a:t>숫자의 개수</a:t>
            </a:r>
          </a:p>
        </p:txBody>
      </p:sp>
    </p:spTree>
    <p:extLst>
      <p:ext uri="{BB962C8B-B14F-4D97-AF65-F5344CB8AC3E}">
        <p14:creationId xmlns:p14="http://schemas.microsoft.com/office/powerpoint/2010/main" val="128783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3DB23-B36B-4DD7-9A9C-200C4D53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56" y="963877"/>
            <a:ext cx="2659405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8958</a:t>
            </a:r>
            <a:r>
              <a:rPr lang="ko-KR" altLang="en-US" dirty="0">
                <a:solidFill>
                  <a:schemeClr val="accent1"/>
                </a:solidFill>
              </a:rPr>
              <a:t>번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6039E-6915-4D96-AA3F-21ADD535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935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50" dirty="0"/>
              <a:t> static void Main()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int number = </a:t>
            </a:r>
            <a:r>
              <a:rPr lang="en-US" altLang="ko-KR" sz="1050" dirty="0" err="1"/>
              <a:t>int.Parse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());</a:t>
            </a:r>
          </a:p>
          <a:p>
            <a:pPr marL="0" indent="0">
              <a:buNone/>
            </a:pPr>
            <a:r>
              <a:rPr lang="en-US" altLang="ko-KR" sz="1050" dirty="0"/>
              <a:t>            for(int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 </a:t>
            </a:r>
            <a:r>
              <a:rPr lang="en-US" altLang="ko-KR" sz="1050" dirty="0" err="1"/>
              <a:t>number;i</a:t>
            </a:r>
            <a:r>
              <a:rPr lang="en-US" altLang="ko-KR" sz="1050" dirty="0"/>
              <a:t>++)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int answer = 0;</a:t>
            </a:r>
          </a:p>
          <a:p>
            <a:pPr marL="0" indent="0">
              <a:buNone/>
            </a:pPr>
            <a:r>
              <a:rPr lang="en-US" altLang="ko-KR" sz="1050" dirty="0"/>
              <a:t>                int file = 1;</a:t>
            </a:r>
          </a:p>
          <a:p>
            <a:pPr marL="0" indent="0">
              <a:buNone/>
            </a:pPr>
            <a:r>
              <a:rPr lang="en-US" altLang="ko-KR" sz="1050" dirty="0"/>
              <a:t>                string input = 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for(int j=0; j&lt; </a:t>
            </a:r>
            <a:r>
              <a:rPr lang="en-US" altLang="ko-KR" sz="1050" dirty="0" err="1"/>
              <a:t>input.Length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j++</a:t>
            </a:r>
            <a:r>
              <a:rPr lang="en-US" altLang="ko-KR" sz="1050" dirty="0"/>
              <a:t>)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{               </a:t>
            </a:r>
          </a:p>
          <a:p>
            <a:pPr marL="0" indent="0">
              <a:buNone/>
            </a:pPr>
            <a:r>
              <a:rPr lang="en-US" altLang="ko-KR" sz="1050" dirty="0"/>
              <a:t>                    if(input[j] =='O')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answer += file;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file++;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    else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 = 1;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 err="1"/>
              <a:t>Console.WriteLine</a:t>
            </a:r>
            <a:r>
              <a:rPr lang="en-US" altLang="ko-KR" sz="1050" dirty="0"/>
              <a:t>(answer);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011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9CDE89-E30B-4D43-8CEE-C040485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2" y="963877"/>
            <a:ext cx="267885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2577</a:t>
            </a:r>
            <a:r>
              <a:rPr lang="ko-KR" altLang="en-US" dirty="0">
                <a:solidFill>
                  <a:schemeClr val="accent1"/>
                </a:solidFill>
              </a:rPr>
              <a:t>번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B5F3-896D-4C80-909C-5E3D29B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static void Main()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          int num1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num2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num3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num1 = num1 * num2 * num3;</a:t>
            </a:r>
          </a:p>
          <a:p>
            <a:pPr marL="0" indent="0">
              <a:buNone/>
            </a:pPr>
            <a:r>
              <a:rPr lang="en-US" altLang="ko-KR" sz="1800" dirty="0"/>
              <a:t>            int[] answer = new int[10];</a:t>
            </a:r>
          </a:p>
          <a:p>
            <a:pPr marL="0" indent="0">
              <a:buNone/>
            </a:pPr>
            <a:r>
              <a:rPr lang="en-US" altLang="ko-KR" sz="1800" dirty="0"/>
              <a:t>            string number = num1.ToString();</a:t>
            </a:r>
          </a:p>
          <a:p>
            <a:pPr marL="0" indent="0">
              <a:buNone/>
            </a:pPr>
            <a:r>
              <a:rPr lang="en-US" altLang="ko-KR" sz="1800" dirty="0"/>
              <a:t>            for(int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number.Length</a:t>
            </a:r>
            <a:r>
              <a:rPr lang="en-US" altLang="ko-KR" sz="1800" dirty="0"/>
              <a:t>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it-IT" altLang="ko-KR" sz="1800" dirty="0"/>
              <a:t>                int a = int.Parse(number[i].ToString());</a:t>
            </a:r>
          </a:p>
          <a:p>
            <a:pPr marL="0" indent="0">
              <a:buNone/>
            </a:pPr>
            <a:r>
              <a:rPr lang="en-US" altLang="ko-KR" sz="1800" dirty="0"/>
              <a:t>                answer[a]++;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            foreach 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answer) </a:t>
            </a:r>
            <a:r>
              <a:rPr lang="en-US" altLang="ko-KR" sz="1800" dirty="0" err="1"/>
              <a:t>Console.WriteLine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149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869393-BED8-4BA2-948B-CB16A542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객체지향</a:t>
            </a:r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? 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절차지향</a:t>
            </a:r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BE90C-6ED3-4658-B3DC-421F7278101D}"/>
              </a:ext>
            </a:extLst>
          </p:cNvPr>
          <p:cNvSpPr txBox="1"/>
          <p:nvPr/>
        </p:nvSpPr>
        <p:spPr>
          <a:xfrm>
            <a:off x="1991745" y="4557900"/>
            <a:ext cx="2442690" cy="9157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9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객체지향이란 무엇이고 절차지향은 무엇일까</a:t>
            </a:r>
            <a:r>
              <a:rPr lang="en-US" altLang="ko-KR" sz="19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EB2DE4-C619-46FC-9ACB-7E67159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 </a:t>
            </a:r>
            <a:r>
              <a:rPr lang="ko-KR" altLang="en-US" sz="3600" dirty="0"/>
              <a:t> </a:t>
            </a:r>
            <a:r>
              <a:rPr lang="en-US" altLang="ko-KR" sz="3600" dirty="0"/>
              <a:t>– </a:t>
            </a:r>
            <a:r>
              <a:rPr lang="ko-KR" altLang="en-US" sz="3600" dirty="0"/>
              <a:t>절차 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B610F-D467-4BBA-8E1C-081264EC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라면을 끓이자</a:t>
            </a:r>
            <a:r>
              <a:rPr lang="en-US" altLang="ko-KR" sz="2000" dirty="0"/>
              <a:t>!</a:t>
            </a:r>
          </a:p>
          <a:p>
            <a:pPr marL="514350" indent="-514350">
              <a:buAutoNum type="arabicPeriod"/>
            </a:pPr>
            <a:r>
              <a:rPr lang="ko-KR" altLang="en-US" sz="2000" dirty="0"/>
              <a:t>냄비와 물 라면을 준비한다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냄비에 물을 넣고 물을 끓인다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냄비에 라면을 넣고 끓인다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라면 완성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335301-8AA7-4699-AE9A-1A8D0709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c# - </a:t>
            </a:r>
            <a:r>
              <a:rPr lang="ko-KR" altLang="en-US" sz="3600"/>
              <a:t>객체 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54379-3904-473A-BA01-76EC49EC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냄비 </a:t>
            </a:r>
            <a:r>
              <a:rPr lang="en-US" altLang="ko-KR" sz="2000"/>
              <a:t>– </a:t>
            </a:r>
            <a:r>
              <a:rPr lang="ko-KR" altLang="en-US" sz="2000"/>
              <a:t>담을 수 있음</a:t>
            </a:r>
            <a:r>
              <a:rPr lang="en-US" altLang="ko-KR" sz="2000"/>
              <a:t>, </a:t>
            </a:r>
            <a:r>
              <a:rPr lang="ko-KR" altLang="en-US" sz="2000"/>
              <a:t>불에 올려 놓을 수 있음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물 </a:t>
            </a:r>
            <a:r>
              <a:rPr lang="en-US" altLang="ko-KR" sz="2000"/>
              <a:t>– </a:t>
            </a:r>
            <a:r>
              <a:rPr lang="ko-KR" altLang="en-US" sz="2000"/>
              <a:t>담길 수 있음</a:t>
            </a:r>
            <a:r>
              <a:rPr lang="en-US" altLang="ko-KR" sz="2000"/>
              <a:t>, </a:t>
            </a:r>
            <a:r>
              <a:rPr lang="ko-KR" altLang="en-US" sz="2000"/>
              <a:t>불을 만나면 끓음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라면 </a:t>
            </a:r>
            <a:r>
              <a:rPr lang="en-US" altLang="ko-KR" sz="2000"/>
              <a:t>– </a:t>
            </a:r>
            <a:r>
              <a:rPr lang="ko-KR" altLang="en-US" sz="2000"/>
              <a:t>담길 수 있음</a:t>
            </a:r>
            <a:r>
              <a:rPr lang="en-US" altLang="ko-KR" sz="2000"/>
              <a:t>, </a:t>
            </a:r>
            <a:r>
              <a:rPr lang="ko-KR" altLang="en-US" sz="2000"/>
              <a:t>냄비 물과 함께 있을 때 불을 만나면 완성됨</a:t>
            </a:r>
            <a:endParaRPr lang="en-US" altLang="ko-KR" sz="2000"/>
          </a:p>
          <a:p>
            <a:pPr marL="0" indent="0">
              <a:buNone/>
            </a:pPr>
            <a:endParaRPr lang="ko-KR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Microsoft Office PowerPoint</Application>
  <PresentationFormat>와이드스크린</PresentationFormat>
  <Paragraphs>193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Calibri</vt:lpstr>
      <vt:lpstr>Office 테마</vt:lpstr>
      <vt:lpstr>c# 스터디 4주 차</vt:lpstr>
      <vt:lpstr>4주 차 목차</vt:lpstr>
      <vt:lpstr>문제풀이는 개인적으로 질문 </vt:lpstr>
      <vt:lpstr>3주 차 문제 풀이 - 8958 2577 </vt:lpstr>
      <vt:lpstr>8958번 예시코드</vt:lpstr>
      <vt:lpstr>2577번 예시 코드</vt:lpstr>
      <vt:lpstr>객체지향? 절차지향?</vt:lpstr>
      <vt:lpstr>C  – 절차 지향</vt:lpstr>
      <vt:lpstr>c# - 객체 지향</vt:lpstr>
      <vt:lpstr>클래스? 객체지향?</vt:lpstr>
      <vt:lpstr>동물의 숲의 상호작용</vt:lpstr>
      <vt:lpstr>클래스</vt:lpstr>
      <vt:lpstr>클래스와 관련된 단어들 알아보기</vt:lpstr>
      <vt:lpstr>객체</vt:lpstr>
      <vt:lpstr>객체</vt:lpstr>
      <vt:lpstr>붕어빵틀에서 붕어빵 만들기</vt:lpstr>
      <vt:lpstr>PowerPoint 프레젠테이션</vt:lpstr>
      <vt:lpstr>생성자</vt:lpstr>
      <vt:lpstr>생성자란?</vt:lpstr>
      <vt:lpstr>소멸자</vt:lpstr>
      <vt:lpstr>소멸자</vt:lpstr>
      <vt:lpstr>접근 한정자</vt:lpstr>
      <vt:lpstr>접근 한정자란?</vt:lpstr>
      <vt:lpstr>접근 한정자의 종류</vt:lpstr>
      <vt:lpstr>정적 필드 생성하기 (static) 한정자</vt:lpstr>
      <vt:lpstr>정적(static) 필드</vt:lpstr>
      <vt:lpstr>this 키워드</vt:lpstr>
      <vt:lpstr>this == 나</vt:lpstr>
      <vt:lpstr>예시</vt:lpstr>
      <vt:lpstr>상속</vt:lpstr>
      <vt:lpstr>상속(Inheritance)이란?</vt:lpstr>
      <vt:lpstr>상속 예시</vt:lpstr>
      <vt:lpstr>과제 질문</vt:lpstr>
      <vt:lpstr>어셈블리설명 관련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4주 차</dc:title>
  <dc:creator>정현 김</dc:creator>
  <cp:lastModifiedBy>정현 김</cp:lastModifiedBy>
  <cp:revision>2</cp:revision>
  <dcterms:created xsi:type="dcterms:W3CDTF">2020-05-11T11:41:06Z</dcterms:created>
  <dcterms:modified xsi:type="dcterms:W3CDTF">2020-05-11T11:41:39Z</dcterms:modified>
</cp:coreProperties>
</file>