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1.png" ContentType="image/png"/>
  <Override PartName="/ppt/media/image3.tif" ContentType="image/tiff"/>
  <Override PartName="/ppt/media/image2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L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L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L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L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L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L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L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L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L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L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L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L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s-CL" sz="4400" spc="-1" strike="noStrike">
                <a:latin typeface="Arial"/>
              </a:rPr>
              <a:t>Click to edit the title text format</a:t>
            </a:r>
            <a:endParaRPr b="0" lang="es-CL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3200" spc="-1" strike="noStrike">
                <a:latin typeface="Arial"/>
              </a:rPr>
              <a:t>Click to edit the outline text format</a:t>
            </a:r>
            <a:endParaRPr b="0" lang="es-CL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L" sz="2800" spc="-1" strike="noStrike">
                <a:latin typeface="Arial"/>
              </a:rPr>
              <a:t>Second Outline Level</a:t>
            </a:r>
            <a:endParaRPr b="0" lang="es-CL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2400" spc="-1" strike="noStrike">
                <a:latin typeface="Arial"/>
              </a:rPr>
              <a:t>Third Outline Level</a:t>
            </a:r>
            <a:endParaRPr b="0" lang="es-CL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L" sz="2000" spc="-1" strike="noStrike">
                <a:latin typeface="Arial"/>
              </a:rPr>
              <a:t>Fourth Outline Level</a:t>
            </a:r>
            <a:endParaRPr b="0" lang="es-CL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2000" spc="-1" strike="noStrike">
                <a:latin typeface="Arial"/>
              </a:rPr>
              <a:t>Fifth Outline Level</a:t>
            </a:r>
            <a:endParaRPr b="0" lang="es-CL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2000" spc="-1" strike="noStrike">
                <a:latin typeface="Arial"/>
              </a:rPr>
              <a:t>Sixth Outline Level</a:t>
            </a:r>
            <a:endParaRPr b="0" lang="es-CL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2000" spc="-1" strike="noStrike">
                <a:latin typeface="Arial"/>
              </a:rPr>
              <a:t>Seventh Outline Level</a:t>
            </a:r>
            <a:endParaRPr b="0" lang="es-CL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tif"/><Relationship Id="rId4" Type="http://schemas.openxmlformats.org/officeDocument/2006/relationships/hyperlink" Target="http://hexb.in/sticker.html" TargetMode="External"/><Relationship Id="rId5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4176000" y="576000"/>
            <a:ext cx="3814920" cy="3814920"/>
          </a:xfrm>
          <a:prstGeom prst="rect">
            <a:avLst/>
          </a:prstGeom>
          <a:solidFill>
            <a:srgbClr val="ff3333"/>
          </a:solidFill>
          <a:ln w="36000">
            <a:solidFill>
              <a:srgbClr val="6666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" name="CustomShape 2"/>
          <p:cNvSpPr/>
          <p:nvPr/>
        </p:nvSpPr>
        <p:spPr>
          <a:xfrm rot="1800000">
            <a:off x="486720" y="673200"/>
            <a:ext cx="2610000" cy="2271600"/>
          </a:xfrm>
          <a:prstGeom prst="hexagon">
            <a:avLst>
              <a:gd name="adj" fmla="val 28372"/>
              <a:gd name="vf" fmla="val 115470"/>
            </a:avLst>
          </a:prstGeom>
          <a:solidFill>
            <a:schemeClr val="accent4">
              <a:lumMod val="20000"/>
              <a:lumOff val="80000"/>
            </a:schemeClr>
          </a:solidFill>
          <a:ln w="6984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" name="CustomShape 3"/>
          <p:cNvSpPr/>
          <p:nvPr/>
        </p:nvSpPr>
        <p:spPr>
          <a:xfrm rot="19734000">
            <a:off x="519840" y="597600"/>
            <a:ext cx="2209680" cy="24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s-CL" sz="1050" spc="-1" strike="noStrike">
                <a:solidFill>
                  <a:srgbClr val="000000"/>
                </a:solidFill>
                <a:latin typeface="Fira Sans"/>
                <a:ea typeface="DejaVu Sans"/>
              </a:rPr>
              <a:t>shinycustomloader</a:t>
            </a:r>
            <a:endParaRPr b="0" lang="es-CL" sz="1050" spc="-1" strike="noStrike">
              <a:latin typeface="Arial"/>
            </a:endParaRPr>
          </a:p>
        </p:txBody>
      </p:sp>
      <p:sp>
        <p:nvSpPr>
          <p:cNvPr id="41" name="CustomShape 4"/>
          <p:cNvSpPr/>
          <p:nvPr/>
        </p:nvSpPr>
        <p:spPr>
          <a:xfrm rot="1826400">
            <a:off x="1546920" y="1038960"/>
            <a:ext cx="2209680" cy="24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s-CL" sz="1050" spc="-1" strike="noStrike">
                <a:solidFill>
                  <a:srgbClr val="000000"/>
                </a:solidFill>
                <a:latin typeface="Fira Sans"/>
                <a:ea typeface="DejaVu Sans"/>
              </a:rPr>
              <a:t>shinycustomloader</a:t>
            </a:r>
            <a:endParaRPr b="0" lang="es-CL" sz="1050" spc="-1" strike="noStrike">
              <a:latin typeface="Arial"/>
            </a:endParaRPr>
          </a:p>
        </p:txBody>
      </p:sp>
      <p:pic>
        <p:nvPicPr>
          <p:cNvPr id="42" name="Picture 15" descr=""/>
          <p:cNvPicPr/>
          <p:nvPr/>
        </p:nvPicPr>
        <p:blipFill>
          <a:blip r:embed="rId1"/>
          <a:stretch/>
        </p:blipFill>
        <p:spPr>
          <a:xfrm>
            <a:off x="1105920" y="1153080"/>
            <a:ext cx="1343160" cy="1343160"/>
          </a:xfrm>
          <a:prstGeom prst="rect">
            <a:avLst/>
          </a:prstGeom>
          <a:ln>
            <a:noFill/>
          </a:ln>
        </p:spPr>
      </p:pic>
      <p:sp>
        <p:nvSpPr>
          <p:cNvPr id="43" name="CustomShape 5"/>
          <p:cNvSpPr/>
          <p:nvPr/>
        </p:nvSpPr>
        <p:spPr>
          <a:xfrm rot="5400000">
            <a:off x="1724040" y="2122920"/>
            <a:ext cx="2209680" cy="24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s-CL" sz="1050" spc="-1" strike="noStrike">
                <a:solidFill>
                  <a:srgbClr val="000000"/>
                </a:solidFill>
                <a:latin typeface="Fira Sans"/>
                <a:ea typeface="DejaVu Sans"/>
              </a:rPr>
              <a:t>shinycustomloader</a:t>
            </a:r>
            <a:endParaRPr b="0" lang="es-CL" sz="1050" spc="-1" strike="noStrike">
              <a:latin typeface="Arial"/>
            </a:endParaRPr>
          </a:p>
        </p:txBody>
      </p:sp>
      <p:sp>
        <p:nvSpPr>
          <p:cNvPr id="44" name="CustomShape 6"/>
          <p:cNvSpPr/>
          <p:nvPr/>
        </p:nvSpPr>
        <p:spPr>
          <a:xfrm rot="8884800">
            <a:off x="831960" y="2820960"/>
            <a:ext cx="2209680" cy="24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s-CL" sz="1050" spc="-1" strike="noStrike">
                <a:solidFill>
                  <a:srgbClr val="000000"/>
                </a:solidFill>
                <a:latin typeface="Fira Sans"/>
                <a:ea typeface="DejaVu Sans"/>
              </a:rPr>
              <a:t>shinycustomloader</a:t>
            </a:r>
            <a:endParaRPr b="0" lang="es-CL" sz="1050" spc="-1" strike="noStrike">
              <a:latin typeface="Arial"/>
            </a:endParaRPr>
          </a:p>
        </p:txBody>
      </p:sp>
      <p:sp>
        <p:nvSpPr>
          <p:cNvPr id="45" name="CustomShape 7"/>
          <p:cNvSpPr/>
          <p:nvPr/>
        </p:nvSpPr>
        <p:spPr>
          <a:xfrm rot="12669000">
            <a:off x="-175680" y="2367000"/>
            <a:ext cx="2209680" cy="24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s-CL" sz="1050" spc="-1" strike="noStrike">
                <a:solidFill>
                  <a:srgbClr val="000000"/>
                </a:solidFill>
                <a:latin typeface="Fira Sans"/>
                <a:ea typeface="DejaVu Sans"/>
              </a:rPr>
              <a:t>shinycustomloader</a:t>
            </a:r>
            <a:endParaRPr b="0" lang="es-CL" sz="1050" spc="-1" strike="noStrike">
              <a:latin typeface="Arial"/>
            </a:endParaRPr>
          </a:p>
        </p:txBody>
      </p:sp>
      <p:sp>
        <p:nvSpPr>
          <p:cNvPr id="46" name="CustomShape 8"/>
          <p:cNvSpPr/>
          <p:nvPr/>
        </p:nvSpPr>
        <p:spPr>
          <a:xfrm rot="16200000">
            <a:off x="-343440" y="1284120"/>
            <a:ext cx="2209680" cy="24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s-CL" sz="1050" spc="-1" strike="noStrike">
                <a:solidFill>
                  <a:srgbClr val="000000"/>
                </a:solidFill>
                <a:latin typeface="Fira Sans"/>
                <a:ea typeface="DejaVu Sans"/>
              </a:rPr>
              <a:t>shinycustomloader</a:t>
            </a:r>
            <a:endParaRPr b="0" lang="es-CL" sz="1050" spc="-1" strike="noStrike">
              <a:latin typeface="Arial"/>
            </a:endParaRPr>
          </a:p>
        </p:txBody>
      </p:sp>
      <p:sp>
        <p:nvSpPr>
          <p:cNvPr id="47" name="CustomShape 9"/>
          <p:cNvSpPr/>
          <p:nvPr/>
        </p:nvSpPr>
        <p:spPr>
          <a:xfrm>
            <a:off x="1097640" y="1097640"/>
            <a:ext cx="1355400" cy="252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s-CL" sz="3200" spc="-1" strike="noStrike">
                <a:solidFill>
                  <a:srgbClr val="ed7d31"/>
                </a:solidFill>
                <a:latin typeface="Calibri"/>
                <a:ea typeface="DejaVu Sans"/>
              </a:rPr>
              <a:t>shinycustomloader</a:t>
            </a:r>
            <a:endParaRPr b="0" lang="es-CL" sz="3200" spc="-1" strike="noStrike">
              <a:latin typeface="Arial"/>
            </a:endParaRPr>
          </a:p>
        </p:txBody>
      </p:sp>
      <p:sp>
        <p:nvSpPr>
          <p:cNvPr id="48" name="CustomShape 10"/>
          <p:cNvSpPr/>
          <p:nvPr/>
        </p:nvSpPr>
        <p:spPr>
          <a:xfrm rot="1800000">
            <a:off x="1261440" y="3400920"/>
            <a:ext cx="2720160" cy="2367720"/>
          </a:xfrm>
          <a:prstGeom prst="hexagon">
            <a:avLst>
              <a:gd name="adj" fmla="val 28372"/>
              <a:gd name="vf" fmla="val 115470"/>
            </a:avLst>
          </a:prstGeom>
          <a:solidFill>
            <a:schemeClr val="accent4">
              <a:lumMod val="20000"/>
              <a:lumOff val="80000"/>
            </a:schemeClr>
          </a:solidFill>
          <a:ln w="6984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9" name="Picture 34" descr=""/>
          <p:cNvPicPr/>
          <p:nvPr/>
        </p:nvPicPr>
        <p:blipFill>
          <a:blip r:embed="rId2"/>
          <a:stretch/>
        </p:blipFill>
        <p:spPr>
          <a:xfrm>
            <a:off x="1232280" y="4187880"/>
            <a:ext cx="1343160" cy="1343160"/>
          </a:xfrm>
          <a:prstGeom prst="rect">
            <a:avLst/>
          </a:prstGeom>
          <a:ln>
            <a:noFill/>
          </a:ln>
        </p:spPr>
      </p:pic>
      <p:sp>
        <p:nvSpPr>
          <p:cNvPr id="50" name="CustomShape 11"/>
          <p:cNvSpPr/>
          <p:nvPr/>
        </p:nvSpPr>
        <p:spPr>
          <a:xfrm rot="179400">
            <a:off x="865800" y="3994560"/>
            <a:ext cx="1707480" cy="813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s-CL" sz="6600" spc="-1" strike="noStrike">
                <a:solidFill>
                  <a:srgbClr val="ed7d31"/>
                </a:solidFill>
                <a:latin typeface="Calibri"/>
                <a:ea typeface="DejaVu Sans"/>
              </a:rPr>
              <a:t>shinycustomloader</a:t>
            </a:r>
            <a:endParaRPr b="0" lang="es-CL" sz="6600" spc="-1" strike="noStrike">
              <a:latin typeface="Arial"/>
            </a:endParaRPr>
          </a:p>
        </p:txBody>
      </p:sp>
      <p:sp>
        <p:nvSpPr>
          <p:cNvPr id="51" name="CustomShape 12"/>
          <p:cNvSpPr/>
          <p:nvPr/>
        </p:nvSpPr>
        <p:spPr>
          <a:xfrm rot="1800000">
            <a:off x="4644360" y="1356120"/>
            <a:ext cx="2720160" cy="2367720"/>
          </a:xfrm>
          <a:prstGeom prst="hexagon">
            <a:avLst>
              <a:gd name="adj" fmla="val 28372"/>
              <a:gd name="vf" fmla="val 115470"/>
            </a:avLst>
          </a:prstGeom>
          <a:solidFill>
            <a:srgbClr val="ff0000"/>
          </a:solidFill>
          <a:ln w="69840">
            <a:solidFill>
              <a:srgbClr val="eeeeee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2" name="" descr=""/>
          <p:cNvPicPr/>
          <p:nvPr/>
        </p:nvPicPr>
        <p:blipFill>
          <a:blip r:embed="rId3"/>
          <a:stretch/>
        </p:blipFill>
        <p:spPr>
          <a:xfrm>
            <a:off x="9010080" y="1080000"/>
            <a:ext cx="2436840" cy="2805120"/>
          </a:xfrm>
          <a:prstGeom prst="rect">
            <a:avLst/>
          </a:prstGeom>
          <a:ln>
            <a:noFill/>
          </a:ln>
        </p:spPr>
      </p:pic>
      <p:sp>
        <p:nvSpPr>
          <p:cNvPr id="53" name="CustomShape 13"/>
          <p:cNvSpPr/>
          <p:nvPr/>
        </p:nvSpPr>
        <p:spPr>
          <a:xfrm>
            <a:off x="3086640" y="4991400"/>
            <a:ext cx="9080280" cy="91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s-CL" sz="1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  <a:hlinkClick r:id="rId4"/>
              </a:rPr>
              <a:t>http://hexb.in/sticker.html</a:t>
            </a:r>
            <a:endParaRPr b="0" lang="es-C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C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CL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Y luego, para pasar a png: https://onlinepngtools.com/create-transparent-png</a:t>
            </a:r>
            <a:endParaRPr b="0" lang="es-CL" sz="1800" spc="-1" strike="noStrike">
              <a:latin typeface="Arial"/>
            </a:endParaRPr>
          </a:p>
        </p:txBody>
      </p:sp>
      <p:sp>
        <p:nvSpPr>
          <p:cNvPr id="54" name="Line 14"/>
          <p:cNvSpPr/>
          <p:nvPr/>
        </p:nvSpPr>
        <p:spPr>
          <a:xfrm>
            <a:off x="5112000" y="2052000"/>
            <a:ext cx="1440000" cy="360"/>
          </a:xfrm>
          <a:prstGeom prst="line">
            <a:avLst/>
          </a:prstGeom>
          <a:ln w="36000">
            <a:solidFill>
              <a:srgbClr val="eeeee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CustomShape 15"/>
          <p:cNvSpPr/>
          <p:nvPr/>
        </p:nvSpPr>
        <p:spPr>
          <a:xfrm>
            <a:off x="5760000" y="1980000"/>
            <a:ext cx="142920" cy="142920"/>
          </a:xfrm>
          <a:prstGeom prst="ellipse">
            <a:avLst/>
          </a:prstGeom>
          <a:solidFill>
            <a:srgbClr val="ff3333"/>
          </a:solidFill>
          <a:ln w="36000">
            <a:solidFill>
              <a:srgbClr val="b2b2b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Line 16"/>
          <p:cNvSpPr/>
          <p:nvPr/>
        </p:nvSpPr>
        <p:spPr>
          <a:xfrm>
            <a:off x="6300000" y="2592360"/>
            <a:ext cx="720000" cy="360"/>
          </a:xfrm>
          <a:prstGeom prst="line">
            <a:avLst/>
          </a:prstGeom>
          <a:ln w="36000">
            <a:solidFill>
              <a:srgbClr val="eeeee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Line 17"/>
          <p:cNvSpPr/>
          <p:nvPr/>
        </p:nvSpPr>
        <p:spPr>
          <a:xfrm>
            <a:off x="5328000" y="3096360"/>
            <a:ext cx="720000" cy="360"/>
          </a:xfrm>
          <a:prstGeom prst="line">
            <a:avLst/>
          </a:prstGeom>
          <a:ln w="36000">
            <a:solidFill>
              <a:srgbClr val="eeeee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CustomShape 18"/>
          <p:cNvSpPr/>
          <p:nvPr/>
        </p:nvSpPr>
        <p:spPr>
          <a:xfrm>
            <a:off x="6624000" y="2520360"/>
            <a:ext cx="142920" cy="142920"/>
          </a:xfrm>
          <a:prstGeom prst="ellipse">
            <a:avLst/>
          </a:prstGeom>
          <a:solidFill>
            <a:srgbClr val="b2b2b2"/>
          </a:solidFill>
          <a:ln w="36000">
            <a:solidFill>
              <a:srgbClr val="b2b2b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CustomShape 19"/>
          <p:cNvSpPr/>
          <p:nvPr/>
        </p:nvSpPr>
        <p:spPr>
          <a:xfrm>
            <a:off x="5580000" y="3024720"/>
            <a:ext cx="142920" cy="142920"/>
          </a:xfrm>
          <a:prstGeom prst="ellipse">
            <a:avLst/>
          </a:prstGeom>
          <a:solidFill>
            <a:srgbClr val="ff3333"/>
          </a:solidFill>
          <a:ln w="36000">
            <a:solidFill>
              <a:srgbClr val="b2b2b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CustomShape 20"/>
          <p:cNvSpPr/>
          <p:nvPr/>
        </p:nvSpPr>
        <p:spPr>
          <a:xfrm>
            <a:off x="6624000" y="2520720"/>
            <a:ext cx="142920" cy="142920"/>
          </a:xfrm>
          <a:prstGeom prst="ellipse">
            <a:avLst/>
          </a:prstGeom>
          <a:solidFill>
            <a:srgbClr val="ff3333"/>
          </a:solidFill>
          <a:ln w="36000">
            <a:solidFill>
              <a:srgbClr val="b2b2b2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ustomShape 1"/>
          <p:cNvSpPr/>
          <p:nvPr/>
        </p:nvSpPr>
        <p:spPr>
          <a:xfrm rot="1800000">
            <a:off x="8509680" y="1213920"/>
            <a:ext cx="2720160" cy="2367720"/>
          </a:xfrm>
          <a:prstGeom prst="hexagon">
            <a:avLst>
              <a:gd name="adj" fmla="val 28372"/>
              <a:gd name="vf" fmla="val 115470"/>
            </a:avLst>
          </a:prstGeom>
          <a:solidFill>
            <a:srgbClr val="ff3300"/>
          </a:solidFill>
          <a:ln w="6984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" name="Line 2"/>
          <p:cNvSpPr/>
          <p:nvPr/>
        </p:nvSpPr>
        <p:spPr>
          <a:xfrm>
            <a:off x="8942400" y="1821600"/>
            <a:ext cx="1440000" cy="360"/>
          </a:xfrm>
          <a:prstGeom prst="line">
            <a:avLst/>
          </a:prstGeom>
          <a:ln w="36000">
            <a:solidFill>
              <a:srgbClr val="eeeee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3" name="CustomShape 3"/>
          <p:cNvSpPr/>
          <p:nvPr/>
        </p:nvSpPr>
        <p:spPr>
          <a:xfrm>
            <a:off x="9592920" y="1764720"/>
            <a:ext cx="142920" cy="142920"/>
          </a:xfrm>
          <a:prstGeom prst="ellipse">
            <a:avLst/>
          </a:prstGeom>
          <a:solidFill>
            <a:srgbClr val="ff3333"/>
          </a:solidFill>
          <a:ln w="36000">
            <a:solidFill>
              <a:srgbClr val="b2b2b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Line 4"/>
          <p:cNvSpPr/>
          <p:nvPr/>
        </p:nvSpPr>
        <p:spPr>
          <a:xfrm>
            <a:off x="10132920" y="2377080"/>
            <a:ext cx="720000" cy="360"/>
          </a:xfrm>
          <a:prstGeom prst="line">
            <a:avLst/>
          </a:prstGeom>
          <a:ln w="36000">
            <a:solidFill>
              <a:srgbClr val="eeeee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5" name="Line 5"/>
          <p:cNvSpPr/>
          <p:nvPr/>
        </p:nvSpPr>
        <p:spPr>
          <a:xfrm>
            <a:off x="9160920" y="2881080"/>
            <a:ext cx="720000" cy="360"/>
          </a:xfrm>
          <a:prstGeom prst="line">
            <a:avLst/>
          </a:prstGeom>
          <a:ln w="36000">
            <a:solidFill>
              <a:srgbClr val="eeeee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6" name="CustomShape 6"/>
          <p:cNvSpPr/>
          <p:nvPr/>
        </p:nvSpPr>
        <p:spPr>
          <a:xfrm>
            <a:off x="10456920" y="2305080"/>
            <a:ext cx="142920" cy="142920"/>
          </a:xfrm>
          <a:prstGeom prst="ellipse">
            <a:avLst/>
          </a:prstGeom>
          <a:solidFill>
            <a:srgbClr val="b2b2b2"/>
          </a:solidFill>
          <a:ln w="36000">
            <a:solidFill>
              <a:srgbClr val="b2b2b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7" name="CustomShape 7"/>
          <p:cNvSpPr/>
          <p:nvPr/>
        </p:nvSpPr>
        <p:spPr>
          <a:xfrm>
            <a:off x="9412920" y="2809440"/>
            <a:ext cx="142920" cy="142920"/>
          </a:xfrm>
          <a:prstGeom prst="ellipse">
            <a:avLst/>
          </a:prstGeom>
          <a:solidFill>
            <a:srgbClr val="ff3333"/>
          </a:solidFill>
          <a:ln w="36000">
            <a:solidFill>
              <a:srgbClr val="b2b2b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8" name="CustomShape 8"/>
          <p:cNvSpPr/>
          <p:nvPr/>
        </p:nvSpPr>
        <p:spPr>
          <a:xfrm>
            <a:off x="10456920" y="2305440"/>
            <a:ext cx="142920" cy="142920"/>
          </a:xfrm>
          <a:prstGeom prst="ellipse">
            <a:avLst/>
          </a:prstGeom>
          <a:solidFill>
            <a:srgbClr val="ff3333"/>
          </a:solidFill>
          <a:ln w="36000">
            <a:solidFill>
              <a:srgbClr val="b2b2b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9" name="CustomShape 9"/>
          <p:cNvSpPr/>
          <p:nvPr/>
        </p:nvSpPr>
        <p:spPr>
          <a:xfrm rot="1800000">
            <a:off x="2462040" y="1825920"/>
            <a:ext cx="2720160" cy="2367720"/>
          </a:xfrm>
          <a:prstGeom prst="hexagon">
            <a:avLst>
              <a:gd name="adj" fmla="val 28372"/>
              <a:gd name="vf" fmla="val 115470"/>
            </a:avLst>
          </a:prstGeom>
          <a:solidFill>
            <a:srgbClr val="ffffff"/>
          </a:solidFill>
          <a:ln w="69840">
            <a:solidFill>
              <a:srgbClr val="80808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" name="Line 10"/>
          <p:cNvSpPr/>
          <p:nvPr/>
        </p:nvSpPr>
        <p:spPr>
          <a:xfrm>
            <a:off x="2894760" y="2433600"/>
            <a:ext cx="1440000" cy="360"/>
          </a:xfrm>
          <a:prstGeom prst="line">
            <a:avLst/>
          </a:prstGeom>
          <a:ln w="36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1" name="CustomShape 11"/>
          <p:cNvSpPr/>
          <p:nvPr/>
        </p:nvSpPr>
        <p:spPr>
          <a:xfrm>
            <a:off x="3545280" y="2376720"/>
            <a:ext cx="142920" cy="142920"/>
          </a:xfrm>
          <a:prstGeom prst="ellipse">
            <a:avLst/>
          </a:prstGeom>
          <a:solidFill>
            <a:srgbClr val="ffffff"/>
          </a:solidFill>
          <a:ln w="36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2" name="Line 12"/>
          <p:cNvSpPr/>
          <p:nvPr/>
        </p:nvSpPr>
        <p:spPr>
          <a:xfrm>
            <a:off x="4085280" y="2989080"/>
            <a:ext cx="720000" cy="360"/>
          </a:xfrm>
          <a:prstGeom prst="line">
            <a:avLst/>
          </a:prstGeom>
          <a:ln w="36000">
            <a:solidFill>
              <a:srgbClr val="ff333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3" name="Line 13"/>
          <p:cNvSpPr/>
          <p:nvPr/>
        </p:nvSpPr>
        <p:spPr>
          <a:xfrm>
            <a:off x="3113280" y="3493080"/>
            <a:ext cx="720000" cy="360"/>
          </a:xfrm>
          <a:prstGeom prst="line">
            <a:avLst/>
          </a:prstGeom>
          <a:ln w="36000">
            <a:solidFill>
              <a:srgbClr val="9900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4" name="CustomShape 14"/>
          <p:cNvSpPr/>
          <p:nvPr/>
        </p:nvSpPr>
        <p:spPr>
          <a:xfrm>
            <a:off x="4409280" y="2917080"/>
            <a:ext cx="142920" cy="142920"/>
          </a:xfrm>
          <a:prstGeom prst="ellipse">
            <a:avLst/>
          </a:prstGeom>
          <a:solidFill>
            <a:srgbClr val="ffffff"/>
          </a:solidFill>
          <a:ln w="36000">
            <a:solidFill>
              <a:srgbClr val="b2b2b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5" name="CustomShape 15"/>
          <p:cNvSpPr/>
          <p:nvPr/>
        </p:nvSpPr>
        <p:spPr>
          <a:xfrm>
            <a:off x="3365280" y="3421440"/>
            <a:ext cx="142920" cy="142920"/>
          </a:xfrm>
          <a:prstGeom prst="ellipse">
            <a:avLst/>
          </a:prstGeom>
          <a:solidFill>
            <a:srgbClr val="ffffff"/>
          </a:solidFill>
          <a:ln w="36000">
            <a:solidFill>
              <a:srgbClr val="9900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6" name="CustomShape 16"/>
          <p:cNvSpPr/>
          <p:nvPr/>
        </p:nvSpPr>
        <p:spPr>
          <a:xfrm>
            <a:off x="4409280" y="2917440"/>
            <a:ext cx="142920" cy="142920"/>
          </a:xfrm>
          <a:prstGeom prst="ellipse">
            <a:avLst/>
          </a:prstGeom>
          <a:solidFill>
            <a:srgbClr val="ffffff"/>
          </a:solidFill>
          <a:ln w="36000">
            <a:solidFill>
              <a:srgbClr val="ff3333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833</TotalTime>
  <Application>LibreOffice/6.0.7.3$Linux_X86_64 LibreOffice_project/00m0$Build-3</Application>
  <Words>17</Words>
  <Paragraphs>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2018-03-31T22:20:45Z</dcterms:created>
  <dc:creator>Emi Tanaka</dc:creator>
  <dc:description/>
  <dc:language>es-CL</dc:language>
  <cp:lastModifiedBy/>
  <dcterms:modified xsi:type="dcterms:W3CDTF">2021-03-25T23:09:20Z</dcterms:modified>
  <cp:revision>20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16.0011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</vt:i4>
  </property>
</Properties>
</file>