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sldIdLst>
    <p:sldId id="261" r:id="rId3"/>
    <p:sldId id="262" r:id="rId4"/>
    <p:sldId id="265" r:id="rId5"/>
    <p:sldId id="258" r:id="rId6"/>
    <p:sldId id="266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 userDrawn="1"/>
        </p:nvCxnSpPr>
        <p:spPr>
          <a:xfrm>
            <a:off x="729336" y="3362742"/>
            <a:ext cx="7227794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8"/>
          <p:cNvSpPr>
            <a:spLocks noGrp="1"/>
          </p:cNvSpPr>
          <p:nvPr userDrawn="1">
            <p:ph type="sldNum" sz="quarter" idx="12"/>
            <p:custDataLst>
              <p:tags r:id="rId1"/>
            </p:custDataLst>
          </p:nvPr>
        </p:nvSpPr>
        <p:spPr bwMode="gray">
          <a:xfrm>
            <a:off x="5712835" y="6525345"/>
            <a:ext cx="766331" cy="188911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729335" y="1120969"/>
            <a:ext cx="7267269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71750" y="62782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rPr>
              <a:t>두웰신입교육자료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29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628800"/>
            <a:ext cx="12192000" cy="52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8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77493D-DBBB-4AB6-976E-D4A52019BD7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291048" y="0"/>
            <a:ext cx="11609905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246735" y="620688"/>
            <a:ext cx="1169853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246735" y="6525344"/>
            <a:ext cx="1169853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8"/>
          <p:cNvSpPr>
            <a:spLocks noGrp="1"/>
          </p:cNvSpPr>
          <p:nvPr userDrawn="1">
            <p:ph type="sldNum" sz="quarter" idx="12"/>
            <p:custDataLst>
              <p:tags r:id="rId1"/>
            </p:custDataLst>
          </p:nvPr>
        </p:nvSpPr>
        <p:spPr bwMode="gray">
          <a:xfrm>
            <a:off x="5712835" y="6525345"/>
            <a:ext cx="766331" cy="188911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67512" y="201036"/>
            <a:ext cx="11777754" cy="43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ko-KR" altLang="en-US" sz="2000" spc="-150" dirty="0">
                <a:solidFill>
                  <a:srgbClr val="19396B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 dirty="0"/>
              <a:t>마스터 텍스트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54062" y="1050352"/>
            <a:ext cx="2883877" cy="4814690"/>
          </a:xfrm>
          <a:prstGeom prst="roundRec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846161" y="1380702"/>
            <a:ext cx="499680" cy="4256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70750" y="5409013"/>
            <a:ext cx="450501" cy="366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19618" y="1073599"/>
            <a:ext cx="2883877" cy="4814690"/>
          </a:xfrm>
          <a:prstGeom prst="roundRec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59211" y="1380702"/>
            <a:ext cx="499680" cy="4256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83799" y="5409013"/>
            <a:ext cx="450501" cy="366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436581" y="1099140"/>
            <a:ext cx="2883877" cy="4814690"/>
          </a:xfrm>
          <a:prstGeom prst="roundRec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628681" y="1380702"/>
            <a:ext cx="499680" cy="4256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653269" y="5409013"/>
            <a:ext cx="450501" cy="366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49D705-0966-4D43-8BB8-FF42708E6B33}"/>
              </a:ext>
            </a:extLst>
          </p:cNvPr>
          <p:cNvGrpSpPr/>
          <p:nvPr userDrawn="1"/>
        </p:nvGrpSpPr>
        <p:grpSpPr>
          <a:xfrm>
            <a:off x="0" y="1028514"/>
            <a:ext cx="12192000" cy="4464001"/>
            <a:chOff x="0" y="1077301"/>
            <a:chExt cx="9906000" cy="446400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BA734DF-BB02-4F07-A135-616A77334684}"/>
                </a:ext>
              </a:extLst>
            </p:cNvPr>
            <p:cNvCxnSpPr/>
            <p:nvPr userDrawn="1"/>
          </p:nvCxnSpPr>
          <p:spPr>
            <a:xfrm>
              <a:off x="0" y="1874907"/>
              <a:ext cx="9906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081796E-3F1B-4115-9C1D-EACC3570175E}"/>
                </a:ext>
              </a:extLst>
            </p:cNvPr>
            <p:cNvCxnSpPr/>
            <p:nvPr userDrawn="1"/>
          </p:nvCxnSpPr>
          <p:spPr>
            <a:xfrm>
              <a:off x="0" y="4996968"/>
              <a:ext cx="9906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4494DBA-3FDB-47DE-80C2-92B97CEBBEF1}"/>
                </a:ext>
              </a:extLst>
            </p:cNvPr>
            <p:cNvGrpSpPr/>
            <p:nvPr userDrawn="1"/>
          </p:nvGrpSpPr>
          <p:grpSpPr>
            <a:xfrm>
              <a:off x="841149" y="1077301"/>
              <a:ext cx="2086991" cy="4464001"/>
              <a:chOff x="841149" y="1125000"/>
              <a:chExt cx="2086991" cy="4464001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4A04560F-9A47-4AEA-B51A-7D50560435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49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4C50141-3234-4B11-A2D9-735726CB80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140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9694745-DA39-4C9B-AE67-0547C79074E6}"/>
                </a:ext>
              </a:extLst>
            </p:cNvPr>
            <p:cNvGrpSpPr/>
            <p:nvPr userDrawn="1"/>
          </p:nvGrpSpPr>
          <p:grpSpPr>
            <a:xfrm>
              <a:off x="3923053" y="1077301"/>
              <a:ext cx="2086991" cy="4464001"/>
              <a:chOff x="841149" y="1125000"/>
              <a:chExt cx="2086991" cy="4464001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C27FCED-6F12-4D62-8753-55B94D2260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49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AFAAEC0B-62F1-4424-BC21-B1D7060229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140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D737CED-2C3E-4536-9878-19C26A20378F}"/>
                </a:ext>
              </a:extLst>
            </p:cNvPr>
            <p:cNvGrpSpPr/>
            <p:nvPr userDrawn="1"/>
          </p:nvGrpSpPr>
          <p:grpSpPr>
            <a:xfrm>
              <a:off x="6986228" y="1077301"/>
              <a:ext cx="2086991" cy="4464001"/>
              <a:chOff x="841149" y="1125000"/>
              <a:chExt cx="2086991" cy="4464001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87BC27EA-D813-4157-BE45-7D75338B3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49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91A4C03-AF45-42ED-97B3-D95B79FB9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140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CC50F5-5F04-4210-8008-7B549FF32FAF}"/>
              </a:ext>
            </a:extLst>
          </p:cNvPr>
          <p:cNvGrpSpPr/>
          <p:nvPr userDrawn="1"/>
        </p:nvGrpSpPr>
        <p:grpSpPr>
          <a:xfrm>
            <a:off x="1045307" y="1628776"/>
            <a:ext cx="2574622" cy="3671888"/>
            <a:chOff x="849312" y="1628776"/>
            <a:chExt cx="2091880" cy="3671888"/>
          </a:xfrm>
        </p:grpSpPr>
        <p:sp>
          <p:nvSpPr>
            <p:cNvPr id="25" name="직사각형 24"/>
            <p:cNvSpPr/>
            <p:nvPr userDrawn="1"/>
          </p:nvSpPr>
          <p:spPr>
            <a:xfrm>
              <a:off x="853620" y="1628776"/>
              <a:ext cx="2083256" cy="3671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D6CBC4B-79A3-4957-B568-0D1D290CA6F0}"/>
                </a:ext>
              </a:extLst>
            </p:cNvPr>
            <p:cNvGrpSpPr/>
            <p:nvPr userDrawn="1"/>
          </p:nvGrpSpPr>
          <p:grpSpPr>
            <a:xfrm>
              <a:off x="853339" y="1630189"/>
              <a:ext cx="2082237" cy="3670474"/>
              <a:chOff x="853339" y="1630189"/>
              <a:chExt cx="2082237" cy="36704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A9B3BA9-0AB6-41A9-A9AB-CB43676CD6FB}"/>
                  </a:ext>
                </a:extLst>
              </p:cNvPr>
              <p:cNvSpPr/>
              <p:nvPr userDrawn="1"/>
            </p:nvSpPr>
            <p:spPr>
              <a:xfrm>
                <a:off x="1352550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3FDB9F-74C9-42D9-B51C-978D52101CCE}"/>
                  </a:ext>
                </a:extLst>
              </p:cNvPr>
              <p:cNvSpPr/>
              <p:nvPr userDrawn="1"/>
            </p:nvSpPr>
            <p:spPr>
              <a:xfrm>
                <a:off x="2862551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01706AC-4685-4035-AC82-8EF05F5A74A3}"/>
                  </a:ext>
                </a:extLst>
              </p:cNvPr>
              <p:cNvSpPr/>
              <p:nvPr userDrawn="1"/>
            </p:nvSpPr>
            <p:spPr>
              <a:xfrm>
                <a:off x="853339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6292821-FCA2-4083-AF0E-8A89132DE12E}"/>
                </a:ext>
              </a:extLst>
            </p:cNvPr>
            <p:cNvSpPr/>
            <p:nvPr userDrawn="1"/>
          </p:nvSpPr>
          <p:spPr>
            <a:xfrm>
              <a:off x="1279842" y="1629698"/>
              <a:ext cx="1012645" cy="28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2566D6-4371-4AB0-B95B-93296E113415}"/>
                </a:ext>
              </a:extLst>
            </p:cNvPr>
            <p:cNvSpPr/>
            <p:nvPr userDrawn="1"/>
          </p:nvSpPr>
          <p:spPr>
            <a:xfrm>
              <a:off x="850177" y="1629698"/>
              <a:ext cx="215035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B5F873E-0382-4C3E-AA6E-A82A6E57426C}"/>
                </a:ext>
              </a:extLst>
            </p:cNvPr>
            <p:cNvSpPr/>
            <p:nvPr userDrawn="1"/>
          </p:nvSpPr>
          <p:spPr>
            <a:xfrm>
              <a:off x="1065212" y="1629698"/>
              <a:ext cx="215035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50B5BA5-F048-4D59-A378-55C792F5A987}"/>
                </a:ext>
              </a:extLst>
            </p:cNvPr>
            <p:cNvSpPr/>
            <p:nvPr userDrawn="1"/>
          </p:nvSpPr>
          <p:spPr>
            <a:xfrm>
              <a:off x="2294287" y="1629698"/>
              <a:ext cx="215035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D89C372-FBA1-4A35-8FA4-E8E861B87D69}"/>
                </a:ext>
              </a:extLst>
            </p:cNvPr>
            <p:cNvSpPr/>
            <p:nvPr userDrawn="1"/>
          </p:nvSpPr>
          <p:spPr>
            <a:xfrm>
              <a:off x="2509322" y="1629698"/>
              <a:ext cx="215035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8375B19-8422-428F-A264-9E56B8611293}"/>
                </a:ext>
              </a:extLst>
            </p:cNvPr>
            <p:cNvSpPr/>
            <p:nvPr userDrawn="1"/>
          </p:nvSpPr>
          <p:spPr>
            <a:xfrm>
              <a:off x="2726157" y="1629698"/>
              <a:ext cx="215035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FA47AE5-6BBF-4F69-A3B2-B75E7042F9B5}"/>
                </a:ext>
              </a:extLst>
            </p:cNvPr>
            <p:cNvSpPr/>
            <p:nvPr userDrawn="1"/>
          </p:nvSpPr>
          <p:spPr>
            <a:xfrm>
              <a:off x="849312" y="4941238"/>
              <a:ext cx="2087563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8204F9F-77AD-4EF7-9203-C0B07FE1806E}"/>
              </a:ext>
            </a:extLst>
          </p:cNvPr>
          <p:cNvGrpSpPr/>
          <p:nvPr userDrawn="1"/>
        </p:nvGrpSpPr>
        <p:grpSpPr>
          <a:xfrm>
            <a:off x="4805322" y="1628776"/>
            <a:ext cx="2574622" cy="3671888"/>
            <a:chOff x="849312" y="1628776"/>
            <a:chExt cx="2091880" cy="367188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7F715BA-51DF-4369-B6A3-F17671BE5609}"/>
                </a:ext>
              </a:extLst>
            </p:cNvPr>
            <p:cNvSpPr/>
            <p:nvPr userDrawn="1"/>
          </p:nvSpPr>
          <p:spPr>
            <a:xfrm>
              <a:off x="853620" y="1628776"/>
              <a:ext cx="2083256" cy="3671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5215895-639E-4EA3-A6AC-83DD1B6AFB29}"/>
                </a:ext>
              </a:extLst>
            </p:cNvPr>
            <p:cNvGrpSpPr/>
            <p:nvPr userDrawn="1"/>
          </p:nvGrpSpPr>
          <p:grpSpPr>
            <a:xfrm>
              <a:off x="853339" y="1630189"/>
              <a:ext cx="2082237" cy="3670474"/>
              <a:chOff x="853339" y="1630189"/>
              <a:chExt cx="2082237" cy="3670474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129F8A4-1A7E-410A-A93E-D71307659D5A}"/>
                  </a:ext>
                </a:extLst>
              </p:cNvPr>
              <p:cNvSpPr/>
              <p:nvPr userDrawn="1"/>
            </p:nvSpPr>
            <p:spPr>
              <a:xfrm>
                <a:off x="1352550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0AE7C29-89FD-46BC-94E9-1C9F08461393}"/>
                  </a:ext>
                </a:extLst>
              </p:cNvPr>
              <p:cNvSpPr/>
              <p:nvPr userDrawn="1"/>
            </p:nvSpPr>
            <p:spPr>
              <a:xfrm>
                <a:off x="2862551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3A235D60-DB2C-4EDD-A205-6E6360D0BC65}"/>
                  </a:ext>
                </a:extLst>
              </p:cNvPr>
              <p:cNvSpPr/>
              <p:nvPr userDrawn="1"/>
            </p:nvSpPr>
            <p:spPr>
              <a:xfrm>
                <a:off x="853339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89A2F50-210E-4A4A-BBF1-8DA9F36FCDFE}"/>
                </a:ext>
              </a:extLst>
            </p:cNvPr>
            <p:cNvSpPr/>
            <p:nvPr userDrawn="1"/>
          </p:nvSpPr>
          <p:spPr>
            <a:xfrm>
              <a:off x="1279842" y="1629698"/>
              <a:ext cx="1012645" cy="28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E7EC101-4D46-4DBE-8C5A-9B18DAECBD98}"/>
                </a:ext>
              </a:extLst>
            </p:cNvPr>
            <p:cNvSpPr/>
            <p:nvPr userDrawn="1"/>
          </p:nvSpPr>
          <p:spPr>
            <a:xfrm>
              <a:off x="850177" y="1629698"/>
              <a:ext cx="215035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9F9C0C-FE6B-4B80-9664-7D9DF02C8C68}"/>
                </a:ext>
              </a:extLst>
            </p:cNvPr>
            <p:cNvSpPr/>
            <p:nvPr userDrawn="1"/>
          </p:nvSpPr>
          <p:spPr>
            <a:xfrm>
              <a:off x="1065212" y="1629698"/>
              <a:ext cx="215035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6B517C3-DF03-4F5B-BEC5-5859589F4285}"/>
                </a:ext>
              </a:extLst>
            </p:cNvPr>
            <p:cNvSpPr/>
            <p:nvPr userDrawn="1"/>
          </p:nvSpPr>
          <p:spPr>
            <a:xfrm>
              <a:off x="2294287" y="1629698"/>
              <a:ext cx="215035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C50810A-2909-4AA3-9C6C-D6510F845AEF}"/>
                </a:ext>
              </a:extLst>
            </p:cNvPr>
            <p:cNvSpPr/>
            <p:nvPr userDrawn="1"/>
          </p:nvSpPr>
          <p:spPr>
            <a:xfrm>
              <a:off x="2509322" y="1629698"/>
              <a:ext cx="215035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8ADAC01-2A22-4FBC-8E43-86194C072B9E}"/>
                </a:ext>
              </a:extLst>
            </p:cNvPr>
            <p:cNvSpPr/>
            <p:nvPr userDrawn="1"/>
          </p:nvSpPr>
          <p:spPr>
            <a:xfrm>
              <a:off x="2726157" y="1629698"/>
              <a:ext cx="215035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C4BEE4C-A488-453F-8A86-9C8B99069A91}"/>
                </a:ext>
              </a:extLst>
            </p:cNvPr>
            <p:cNvSpPr/>
            <p:nvPr userDrawn="1"/>
          </p:nvSpPr>
          <p:spPr>
            <a:xfrm>
              <a:off x="849312" y="4941238"/>
              <a:ext cx="2087563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4911AA9-526F-45FE-92D1-A35025C05ADE}"/>
              </a:ext>
            </a:extLst>
          </p:cNvPr>
          <p:cNvGrpSpPr/>
          <p:nvPr userDrawn="1"/>
        </p:nvGrpSpPr>
        <p:grpSpPr>
          <a:xfrm>
            <a:off x="8582483" y="1628776"/>
            <a:ext cx="2574622" cy="3671888"/>
            <a:chOff x="849312" y="1628776"/>
            <a:chExt cx="2091880" cy="3671888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E5E84AE-8D17-44D2-8F25-3A1A1A374241}"/>
                </a:ext>
              </a:extLst>
            </p:cNvPr>
            <p:cNvSpPr/>
            <p:nvPr userDrawn="1"/>
          </p:nvSpPr>
          <p:spPr>
            <a:xfrm>
              <a:off x="853620" y="1628776"/>
              <a:ext cx="2083256" cy="3671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63F3BF0-F479-41C5-A3FB-13E0DB6B7A71}"/>
                </a:ext>
              </a:extLst>
            </p:cNvPr>
            <p:cNvGrpSpPr/>
            <p:nvPr userDrawn="1"/>
          </p:nvGrpSpPr>
          <p:grpSpPr>
            <a:xfrm>
              <a:off x="853339" y="1630189"/>
              <a:ext cx="2082237" cy="3670474"/>
              <a:chOff x="853339" y="1630189"/>
              <a:chExt cx="2082237" cy="3670474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82BCCD92-256F-4A78-B4AD-CCC83B664599}"/>
                  </a:ext>
                </a:extLst>
              </p:cNvPr>
              <p:cNvSpPr/>
              <p:nvPr userDrawn="1"/>
            </p:nvSpPr>
            <p:spPr>
              <a:xfrm>
                <a:off x="1352550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AB786B0-3FD9-4E2C-A881-F43E5CCBC4F1}"/>
                  </a:ext>
                </a:extLst>
              </p:cNvPr>
              <p:cNvSpPr/>
              <p:nvPr userDrawn="1"/>
            </p:nvSpPr>
            <p:spPr>
              <a:xfrm>
                <a:off x="2862551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B81AA374-309E-40E8-8F62-CB4C7E8E2A5E}"/>
                  </a:ext>
                </a:extLst>
              </p:cNvPr>
              <p:cNvSpPr/>
              <p:nvPr userDrawn="1"/>
            </p:nvSpPr>
            <p:spPr>
              <a:xfrm>
                <a:off x="853339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BF37C9C-5BE9-4338-ADAF-60161D52447C}"/>
                </a:ext>
              </a:extLst>
            </p:cNvPr>
            <p:cNvSpPr/>
            <p:nvPr userDrawn="1"/>
          </p:nvSpPr>
          <p:spPr>
            <a:xfrm>
              <a:off x="1279842" y="1629698"/>
              <a:ext cx="1012645" cy="28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F51EEA8-E662-4C5C-8DEB-9E9DC823D5A9}"/>
                </a:ext>
              </a:extLst>
            </p:cNvPr>
            <p:cNvSpPr/>
            <p:nvPr userDrawn="1"/>
          </p:nvSpPr>
          <p:spPr>
            <a:xfrm>
              <a:off x="850177" y="1629698"/>
              <a:ext cx="215035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5027849-4F24-4B10-8AF6-22743B30CAAC}"/>
                </a:ext>
              </a:extLst>
            </p:cNvPr>
            <p:cNvSpPr/>
            <p:nvPr userDrawn="1"/>
          </p:nvSpPr>
          <p:spPr>
            <a:xfrm>
              <a:off x="1065212" y="1629698"/>
              <a:ext cx="215035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32AE758-6697-470F-AB1B-3D4A9CED05CD}"/>
                </a:ext>
              </a:extLst>
            </p:cNvPr>
            <p:cNvSpPr/>
            <p:nvPr userDrawn="1"/>
          </p:nvSpPr>
          <p:spPr>
            <a:xfrm>
              <a:off x="2294287" y="1629698"/>
              <a:ext cx="215035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03E4578-C2EE-4DBF-9153-082CA2F7F666}"/>
                </a:ext>
              </a:extLst>
            </p:cNvPr>
            <p:cNvSpPr/>
            <p:nvPr userDrawn="1"/>
          </p:nvSpPr>
          <p:spPr>
            <a:xfrm>
              <a:off x="2509322" y="1629698"/>
              <a:ext cx="215035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2E64133-340B-46F5-8883-C7C2ABA48BA3}"/>
                </a:ext>
              </a:extLst>
            </p:cNvPr>
            <p:cNvSpPr/>
            <p:nvPr userDrawn="1"/>
          </p:nvSpPr>
          <p:spPr>
            <a:xfrm>
              <a:off x="2726157" y="1629698"/>
              <a:ext cx="215035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94DF4BC-ED46-41BA-875E-2738073B91CB}"/>
                </a:ext>
              </a:extLst>
            </p:cNvPr>
            <p:cNvSpPr/>
            <p:nvPr userDrawn="1"/>
          </p:nvSpPr>
          <p:spPr>
            <a:xfrm>
              <a:off x="849312" y="4941238"/>
              <a:ext cx="2087563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933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1850">
          <p15:clr>
            <a:srgbClr val="FBAE40"/>
          </p15:clr>
        </p15:guide>
        <p15:guide id="3" orient="horz" pos="3339">
          <p15:clr>
            <a:srgbClr val="FBAE40"/>
          </p15:clr>
        </p15:guide>
        <p15:guide id="4" pos="535">
          <p15:clr>
            <a:srgbClr val="FBAE40"/>
          </p15:clr>
        </p15:guide>
        <p15:guide id="5" pos="4390">
          <p15:clr>
            <a:srgbClr val="FBAE40"/>
          </p15:clr>
        </p15:guide>
        <p15:guide id="6" pos="5705">
          <p15:clr>
            <a:srgbClr val="FBAE40"/>
          </p15:clr>
        </p15:guide>
        <p15:guide id="7" pos="2462">
          <p15:clr>
            <a:srgbClr val="FBAE40"/>
          </p15:clr>
        </p15:guide>
        <p15:guide id="8" pos="3778">
          <p15:clr>
            <a:srgbClr val="FBAE40"/>
          </p15:clr>
        </p15:guide>
        <p15:guide id="9" orient="horz" pos="1208">
          <p15:clr>
            <a:srgbClr val="FBAE40"/>
          </p15:clr>
        </p15:guide>
        <p15:guide id="10" orient="horz" pos="1253">
          <p15:clr>
            <a:srgbClr val="FBAE40"/>
          </p15:clr>
        </p15:guide>
        <p15:guide id="11" orient="horz" pos="315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291048" y="0"/>
            <a:ext cx="11609905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246735" y="620688"/>
            <a:ext cx="1169853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246735" y="6525344"/>
            <a:ext cx="1169853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8"/>
          <p:cNvSpPr>
            <a:spLocks noGrp="1"/>
          </p:cNvSpPr>
          <p:nvPr userDrawn="1">
            <p:ph type="sldNum" sz="quarter" idx="12"/>
            <p:custDataLst>
              <p:tags r:id="rId1"/>
            </p:custDataLst>
          </p:nvPr>
        </p:nvSpPr>
        <p:spPr bwMode="gray">
          <a:xfrm>
            <a:off x="5712835" y="6525345"/>
            <a:ext cx="766331" cy="188911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67512" y="201036"/>
            <a:ext cx="11777754" cy="43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ko-KR" altLang="en-US" sz="2000" spc="-150" dirty="0">
                <a:solidFill>
                  <a:srgbClr val="19396B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 dirty="0"/>
              <a:t>마스터 텍스트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54062" y="1050352"/>
            <a:ext cx="2883877" cy="4814690"/>
          </a:xfrm>
          <a:prstGeom prst="roundRec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846161" y="1380702"/>
            <a:ext cx="499680" cy="4256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70750" y="5409013"/>
            <a:ext cx="450501" cy="366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19618" y="1073599"/>
            <a:ext cx="2883877" cy="4814690"/>
          </a:xfrm>
          <a:prstGeom prst="roundRec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59211" y="1380702"/>
            <a:ext cx="499680" cy="4256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83799" y="5409013"/>
            <a:ext cx="450501" cy="366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436581" y="1099140"/>
            <a:ext cx="2883877" cy="4814690"/>
          </a:xfrm>
          <a:prstGeom prst="roundRec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628681" y="1380702"/>
            <a:ext cx="499680" cy="4256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653269" y="5409013"/>
            <a:ext cx="450501" cy="366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49D705-0966-4D43-8BB8-FF42708E6B33}"/>
              </a:ext>
            </a:extLst>
          </p:cNvPr>
          <p:cNvGrpSpPr/>
          <p:nvPr userDrawn="1"/>
        </p:nvGrpSpPr>
        <p:grpSpPr>
          <a:xfrm>
            <a:off x="0" y="1028514"/>
            <a:ext cx="12192000" cy="4464001"/>
            <a:chOff x="0" y="1077301"/>
            <a:chExt cx="9906000" cy="446400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BA734DF-BB02-4F07-A135-616A77334684}"/>
                </a:ext>
              </a:extLst>
            </p:cNvPr>
            <p:cNvCxnSpPr/>
            <p:nvPr userDrawn="1"/>
          </p:nvCxnSpPr>
          <p:spPr>
            <a:xfrm>
              <a:off x="0" y="1874907"/>
              <a:ext cx="9906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081796E-3F1B-4115-9C1D-EACC3570175E}"/>
                </a:ext>
              </a:extLst>
            </p:cNvPr>
            <p:cNvCxnSpPr/>
            <p:nvPr userDrawn="1"/>
          </p:nvCxnSpPr>
          <p:spPr>
            <a:xfrm>
              <a:off x="0" y="4996968"/>
              <a:ext cx="9906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4494DBA-3FDB-47DE-80C2-92B97CEBBEF1}"/>
                </a:ext>
              </a:extLst>
            </p:cNvPr>
            <p:cNvGrpSpPr/>
            <p:nvPr userDrawn="1"/>
          </p:nvGrpSpPr>
          <p:grpSpPr>
            <a:xfrm>
              <a:off x="841149" y="1077301"/>
              <a:ext cx="2086991" cy="4464001"/>
              <a:chOff x="841149" y="1125000"/>
              <a:chExt cx="2086991" cy="4464001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4A04560F-9A47-4AEA-B51A-7D50560435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49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4C50141-3234-4B11-A2D9-735726CB80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140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9694745-DA39-4C9B-AE67-0547C79074E6}"/>
                </a:ext>
              </a:extLst>
            </p:cNvPr>
            <p:cNvGrpSpPr/>
            <p:nvPr userDrawn="1"/>
          </p:nvGrpSpPr>
          <p:grpSpPr>
            <a:xfrm>
              <a:off x="3923053" y="1077301"/>
              <a:ext cx="2086991" cy="4464001"/>
              <a:chOff x="841149" y="1125000"/>
              <a:chExt cx="2086991" cy="4464001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C27FCED-6F12-4D62-8753-55B94D2260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49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AFAAEC0B-62F1-4424-BC21-B1D7060229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140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D737CED-2C3E-4536-9878-19C26A20378F}"/>
                </a:ext>
              </a:extLst>
            </p:cNvPr>
            <p:cNvGrpSpPr/>
            <p:nvPr userDrawn="1"/>
          </p:nvGrpSpPr>
          <p:grpSpPr>
            <a:xfrm>
              <a:off x="6986228" y="1077301"/>
              <a:ext cx="2086991" cy="4464001"/>
              <a:chOff x="841149" y="1125000"/>
              <a:chExt cx="2086991" cy="4464001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87BC27EA-D813-4157-BE45-7D75338B3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49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91A4C03-AF45-42ED-97B3-D95B79FB9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140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직사각형 24"/>
          <p:cNvSpPr/>
          <p:nvPr userDrawn="1"/>
        </p:nvSpPr>
        <p:spPr>
          <a:xfrm>
            <a:off x="1050609" y="1628776"/>
            <a:ext cx="2564007" cy="36718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7F715BA-51DF-4369-B6A3-F17671BE5609}"/>
              </a:ext>
            </a:extLst>
          </p:cNvPr>
          <p:cNvSpPr/>
          <p:nvPr userDrawn="1"/>
        </p:nvSpPr>
        <p:spPr>
          <a:xfrm>
            <a:off x="4810624" y="1628776"/>
            <a:ext cx="2564007" cy="36718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5E84AE-8D17-44D2-8F25-3A1A1A374241}"/>
              </a:ext>
            </a:extLst>
          </p:cNvPr>
          <p:cNvSpPr/>
          <p:nvPr userDrawn="1"/>
        </p:nvSpPr>
        <p:spPr>
          <a:xfrm>
            <a:off x="8587786" y="1628776"/>
            <a:ext cx="2564007" cy="36718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8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1850">
          <p15:clr>
            <a:srgbClr val="FBAE40"/>
          </p15:clr>
        </p15:guide>
        <p15:guide id="3" orient="horz" pos="3339">
          <p15:clr>
            <a:srgbClr val="FBAE40"/>
          </p15:clr>
        </p15:guide>
        <p15:guide id="4" pos="535">
          <p15:clr>
            <a:srgbClr val="FBAE40"/>
          </p15:clr>
        </p15:guide>
        <p15:guide id="5" pos="4390">
          <p15:clr>
            <a:srgbClr val="FBAE40"/>
          </p15:clr>
        </p15:guide>
        <p15:guide id="6" pos="5705">
          <p15:clr>
            <a:srgbClr val="FBAE40"/>
          </p15:clr>
        </p15:guide>
        <p15:guide id="7" pos="2462">
          <p15:clr>
            <a:srgbClr val="FBAE40"/>
          </p15:clr>
        </p15:guide>
        <p15:guide id="8" pos="3778">
          <p15:clr>
            <a:srgbClr val="FBAE40"/>
          </p15:clr>
        </p15:guide>
        <p15:guide id="9" orient="horz" pos="1208">
          <p15:clr>
            <a:srgbClr val="FBAE40"/>
          </p15:clr>
        </p15:guide>
        <p15:guide id="10" orient="horz" pos="1253">
          <p15:clr>
            <a:srgbClr val="FBAE40"/>
          </p15:clr>
        </p15:guide>
        <p15:guide id="11" orient="horz" pos="315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1CE1CC-9D84-4B9E-A2E3-935E20D9944E}"/>
              </a:ext>
            </a:extLst>
          </p:cNvPr>
          <p:cNvSpPr/>
          <p:nvPr userDrawn="1"/>
        </p:nvSpPr>
        <p:spPr>
          <a:xfrm>
            <a:off x="9289886" y="693000"/>
            <a:ext cx="2654729" cy="5783556"/>
          </a:xfrm>
          <a:prstGeom prst="rect">
            <a:avLst/>
          </a:prstGeom>
          <a:noFill/>
          <a:ln w="6350">
            <a:solidFill>
              <a:srgbClr val="E3E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91048" y="0"/>
            <a:ext cx="11609905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246735" y="620688"/>
            <a:ext cx="1169853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246735" y="6525344"/>
            <a:ext cx="1169853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79415E5B-C923-4604-9573-BE7E4EB64CF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712835" y="6525345"/>
            <a:ext cx="766331" cy="18891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7493D-DBBB-4AB6-976E-D4A52019BD70}" type="slidenum"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F9CF06-87E9-4E6E-9B2D-DE3AD9F2AB35}"/>
              </a:ext>
            </a:extLst>
          </p:cNvPr>
          <p:cNvSpPr/>
          <p:nvPr userDrawn="1"/>
        </p:nvSpPr>
        <p:spPr>
          <a:xfrm>
            <a:off x="956308" y="1350717"/>
            <a:ext cx="7439266" cy="438174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00D32AF0-98EE-4EE8-B567-069D28797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512" y="201036"/>
            <a:ext cx="11777754" cy="43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ko-KR" altLang="en-US" sz="2000" spc="-150" dirty="0">
                <a:solidFill>
                  <a:srgbClr val="19396B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737945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94">
          <p15:clr>
            <a:srgbClr val="FBAE40"/>
          </p15:clr>
        </p15:guide>
        <p15:guide id="3" orient="horz" pos="845">
          <p15:clr>
            <a:srgbClr val="FBAE40"/>
          </p15:clr>
        </p15:guide>
        <p15:guide id="4" orient="horz" pos="3611">
          <p15:clr>
            <a:srgbClr val="FBAE40"/>
          </p15:clr>
        </p15:guide>
        <p15:guide id="5" pos="489">
          <p15:clr>
            <a:srgbClr val="FBAE40"/>
          </p15:clr>
        </p15:guide>
        <p15:guide id="6" pos="429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291048" y="0"/>
            <a:ext cx="11609905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246735" y="6525344"/>
            <a:ext cx="1169853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79415E5B-C923-4604-9573-BE7E4EB64CF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712835" y="6525345"/>
            <a:ext cx="766331" cy="18891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7493D-DBBB-4AB6-976E-D4A52019BD70}" type="slidenum"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628800"/>
            <a:ext cx="12192000" cy="52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8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77493D-DBBB-4AB6-976E-D4A52019BD7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6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291048" y="0"/>
            <a:ext cx="11609905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246735" y="620688"/>
            <a:ext cx="1169853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246735" y="6525344"/>
            <a:ext cx="1169853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8"/>
          <p:cNvSpPr>
            <a:spLocks noGrp="1"/>
          </p:cNvSpPr>
          <p:nvPr userDrawn="1">
            <p:ph type="sldNum" sz="quarter" idx="12"/>
            <p:custDataLst>
              <p:tags r:id="rId1"/>
            </p:custDataLst>
          </p:nvPr>
        </p:nvSpPr>
        <p:spPr bwMode="gray">
          <a:xfrm>
            <a:off x="5712835" y="6525345"/>
            <a:ext cx="766331" cy="188911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67512" y="201036"/>
            <a:ext cx="11777754" cy="43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ko-KR" altLang="en-US" sz="2000" spc="-150" dirty="0">
                <a:solidFill>
                  <a:srgbClr val="19396B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 dirty="0"/>
              <a:t>마스터 텍스트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54062" y="1050352"/>
            <a:ext cx="2883877" cy="4814690"/>
          </a:xfrm>
          <a:prstGeom prst="roundRec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846161" y="1380702"/>
            <a:ext cx="499680" cy="4256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70750" y="5409013"/>
            <a:ext cx="450501" cy="366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19618" y="1073599"/>
            <a:ext cx="2883877" cy="4814690"/>
          </a:xfrm>
          <a:prstGeom prst="roundRec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59211" y="1380702"/>
            <a:ext cx="499680" cy="4256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83799" y="5409013"/>
            <a:ext cx="450501" cy="366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436581" y="1099140"/>
            <a:ext cx="2883877" cy="4814690"/>
          </a:xfrm>
          <a:prstGeom prst="roundRec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628681" y="1380702"/>
            <a:ext cx="499680" cy="4256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653269" y="5409013"/>
            <a:ext cx="450501" cy="366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49D705-0966-4D43-8BB8-FF42708E6B33}"/>
              </a:ext>
            </a:extLst>
          </p:cNvPr>
          <p:cNvGrpSpPr/>
          <p:nvPr userDrawn="1"/>
        </p:nvGrpSpPr>
        <p:grpSpPr>
          <a:xfrm>
            <a:off x="0" y="1028514"/>
            <a:ext cx="12192000" cy="4464001"/>
            <a:chOff x="0" y="1077301"/>
            <a:chExt cx="9906000" cy="446400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BA734DF-BB02-4F07-A135-616A77334684}"/>
                </a:ext>
              </a:extLst>
            </p:cNvPr>
            <p:cNvCxnSpPr/>
            <p:nvPr userDrawn="1"/>
          </p:nvCxnSpPr>
          <p:spPr>
            <a:xfrm>
              <a:off x="0" y="1874907"/>
              <a:ext cx="9906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081796E-3F1B-4115-9C1D-EACC3570175E}"/>
                </a:ext>
              </a:extLst>
            </p:cNvPr>
            <p:cNvCxnSpPr/>
            <p:nvPr userDrawn="1"/>
          </p:nvCxnSpPr>
          <p:spPr>
            <a:xfrm>
              <a:off x="0" y="4996968"/>
              <a:ext cx="9906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4494DBA-3FDB-47DE-80C2-92B97CEBBEF1}"/>
                </a:ext>
              </a:extLst>
            </p:cNvPr>
            <p:cNvGrpSpPr/>
            <p:nvPr userDrawn="1"/>
          </p:nvGrpSpPr>
          <p:grpSpPr>
            <a:xfrm>
              <a:off x="841149" y="1077301"/>
              <a:ext cx="2086991" cy="4464001"/>
              <a:chOff x="841149" y="1125000"/>
              <a:chExt cx="2086991" cy="4464001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4A04560F-9A47-4AEA-B51A-7D50560435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49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4C50141-3234-4B11-A2D9-735726CB80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140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9694745-DA39-4C9B-AE67-0547C79074E6}"/>
                </a:ext>
              </a:extLst>
            </p:cNvPr>
            <p:cNvGrpSpPr/>
            <p:nvPr userDrawn="1"/>
          </p:nvGrpSpPr>
          <p:grpSpPr>
            <a:xfrm>
              <a:off x="3923053" y="1077301"/>
              <a:ext cx="2086991" cy="4464001"/>
              <a:chOff x="841149" y="1125000"/>
              <a:chExt cx="2086991" cy="4464001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C27FCED-6F12-4D62-8753-55B94D2260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49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AFAAEC0B-62F1-4424-BC21-B1D7060229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140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D737CED-2C3E-4536-9878-19C26A20378F}"/>
                </a:ext>
              </a:extLst>
            </p:cNvPr>
            <p:cNvGrpSpPr/>
            <p:nvPr userDrawn="1"/>
          </p:nvGrpSpPr>
          <p:grpSpPr>
            <a:xfrm>
              <a:off x="6986228" y="1077301"/>
              <a:ext cx="2086991" cy="4464001"/>
              <a:chOff x="841149" y="1125000"/>
              <a:chExt cx="2086991" cy="4464001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87BC27EA-D813-4157-BE45-7D75338B3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49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91A4C03-AF45-42ED-97B3-D95B79FB9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140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CC50F5-5F04-4210-8008-7B549FF32FAF}"/>
              </a:ext>
            </a:extLst>
          </p:cNvPr>
          <p:cNvGrpSpPr/>
          <p:nvPr userDrawn="1"/>
        </p:nvGrpSpPr>
        <p:grpSpPr>
          <a:xfrm>
            <a:off x="1045307" y="1628776"/>
            <a:ext cx="2574622" cy="3671888"/>
            <a:chOff x="849312" y="1628776"/>
            <a:chExt cx="2091880" cy="3671888"/>
          </a:xfrm>
        </p:grpSpPr>
        <p:sp>
          <p:nvSpPr>
            <p:cNvPr id="25" name="직사각형 24"/>
            <p:cNvSpPr/>
            <p:nvPr userDrawn="1"/>
          </p:nvSpPr>
          <p:spPr>
            <a:xfrm>
              <a:off x="853620" y="1628776"/>
              <a:ext cx="2083256" cy="3671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D6CBC4B-79A3-4957-B568-0D1D290CA6F0}"/>
                </a:ext>
              </a:extLst>
            </p:cNvPr>
            <p:cNvGrpSpPr/>
            <p:nvPr userDrawn="1"/>
          </p:nvGrpSpPr>
          <p:grpSpPr>
            <a:xfrm>
              <a:off x="853339" y="1630189"/>
              <a:ext cx="2082237" cy="3670474"/>
              <a:chOff x="853339" y="1630189"/>
              <a:chExt cx="2082237" cy="36704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A9B3BA9-0AB6-41A9-A9AB-CB43676CD6FB}"/>
                  </a:ext>
                </a:extLst>
              </p:cNvPr>
              <p:cNvSpPr/>
              <p:nvPr userDrawn="1"/>
            </p:nvSpPr>
            <p:spPr>
              <a:xfrm>
                <a:off x="1352550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3FDB9F-74C9-42D9-B51C-978D52101CCE}"/>
                  </a:ext>
                </a:extLst>
              </p:cNvPr>
              <p:cNvSpPr/>
              <p:nvPr userDrawn="1"/>
            </p:nvSpPr>
            <p:spPr>
              <a:xfrm>
                <a:off x="2862551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01706AC-4685-4035-AC82-8EF05F5A74A3}"/>
                  </a:ext>
                </a:extLst>
              </p:cNvPr>
              <p:cNvSpPr/>
              <p:nvPr userDrawn="1"/>
            </p:nvSpPr>
            <p:spPr>
              <a:xfrm>
                <a:off x="853339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6292821-FCA2-4083-AF0E-8A89132DE12E}"/>
                </a:ext>
              </a:extLst>
            </p:cNvPr>
            <p:cNvSpPr/>
            <p:nvPr userDrawn="1"/>
          </p:nvSpPr>
          <p:spPr>
            <a:xfrm>
              <a:off x="1279842" y="1629698"/>
              <a:ext cx="1012645" cy="28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2566D6-4371-4AB0-B95B-93296E113415}"/>
                </a:ext>
              </a:extLst>
            </p:cNvPr>
            <p:cNvSpPr/>
            <p:nvPr userDrawn="1"/>
          </p:nvSpPr>
          <p:spPr>
            <a:xfrm>
              <a:off x="850177" y="1629698"/>
              <a:ext cx="215035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B5F873E-0382-4C3E-AA6E-A82A6E57426C}"/>
                </a:ext>
              </a:extLst>
            </p:cNvPr>
            <p:cNvSpPr/>
            <p:nvPr userDrawn="1"/>
          </p:nvSpPr>
          <p:spPr>
            <a:xfrm>
              <a:off x="1065212" y="1629698"/>
              <a:ext cx="215035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50B5BA5-F048-4D59-A378-55C792F5A987}"/>
                </a:ext>
              </a:extLst>
            </p:cNvPr>
            <p:cNvSpPr/>
            <p:nvPr userDrawn="1"/>
          </p:nvSpPr>
          <p:spPr>
            <a:xfrm>
              <a:off x="2294287" y="1629698"/>
              <a:ext cx="215035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D89C372-FBA1-4A35-8FA4-E8E861B87D69}"/>
                </a:ext>
              </a:extLst>
            </p:cNvPr>
            <p:cNvSpPr/>
            <p:nvPr userDrawn="1"/>
          </p:nvSpPr>
          <p:spPr>
            <a:xfrm>
              <a:off x="2509322" y="1629698"/>
              <a:ext cx="215035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8375B19-8422-428F-A264-9E56B8611293}"/>
                </a:ext>
              </a:extLst>
            </p:cNvPr>
            <p:cNvSpPr/>
            <p:nvPr userDrawn="1"/>
          </p:nvSpPr>
          <p:spPr>
            <a:xfrm>
              <a:off x="2726157" y="1629698"/>
              <a:ext cx="215035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FA47AE5-6BBF-4F69-A3B2-B75E7042F9B5}"/>
                </a:ext>
              </a:extLst>
            </p:cNvPr>
            <p:cNvSpPr/>
            <p:nvPr userDrawn="1"/>
          </p:nvSpPr>
          <p:spPr>
            <a:xfrm>
              <a:off x="849312" y="4941238"/>
              <a:ext cx="2087563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8204F9F-77AD-4EF7-9203-C0B07FE1806E}"/>
              </a:ext>
            </a:extLst>
          </p:cNvPr>
          <p:cNvGrpSpPr/>
          <p:nvPr userDrawn="1"/>
        </p:nvGrpSpPr>
        <p:grpSpPr>
          <a:xfrm>
            <a:off x="4805322" y="1628776"/>
            <a:ext cx="2574622" cy="3671888"/>
            <a:chOff x="849312" y="1628776"/>
            <a:chExt cx="2091880" cy="367188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7F715BA-51DF-4369-B6A3-F17671BE5609}"/>
                </a:ext>
              </a:extLst>
            </p:cNvPr>
            <p:cNvSpPr/>
            <p:nvPr userDrawn="1"/>
          </p:nvSpPr>
          <p:spPr>
            <a:xfrm>
              <a:off x="853620" y="1628776"/>
              <a:ext cx="2083256" cy="3671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5215895-639E-4EA3-A6AC-83DD1B6AFB29}"/>
                </a:ext>
              </a:extLst>
            </p:cNvPr>
            <p:cNvGrpSpPr/>
            <p:nvPr userDrawn="1"/>
          </p:nvGrpSpPr>
          <p:grpSpPr>
            <a:xfrm>
              <a:off x="853339" y="1630189"/>
              <a:ext cx="2082237" cy="3670474"/>
              <a:chOff x="853339" y="1630189"/>
              <a:chExt cx="2082237" cy="3670474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129F8A4-1A7E-410A-A93E-D71307659D5A}"/>
                  </a:ext>
                </a:extLst>
              </p:cNvPr>
              <p:cNvSpPr/>
              <p:nvPr userDrawn="1"/>
            </p:nvSpPr>
            <p:spPr>
              <a:xfrm>
                <a:off x="1352550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0AE7C29-89FD-46BC-94E9-1C9F08461393}"/>
                  </a:ext>
                </a:extLst>
              </p:cNvPr>
              <p:cNvSpPr/>
              <p:nvPr userDrawn="1"/>
            </p:nvSpPr>
            <p:spPr>
              <a:xfrm>
                <a:off x="2862551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3A235D60-DB2C-4EDD-A205-6E6360D0BC65}"/>
                  </a:ext>
                </a:extLst>
              </p:cNvPr>
              <p:cNvSpPr/>
              <p:nvPr userDrawn="1"/>
            </p:nvSpPr>
            <p:spPr>
              <a:xfrm>
                <a:off x="853339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89A2F50-210E-4A4A-BBF1-8DA9F36FCDFE}"/>
                </a:ext>
              </a:extLst>
            </p:cNvPr>
            <p:cNvSpPr/>
            <p:nvPr userDrawn="1"/>
          </p:nvSpPr>
          <p:spPr>
            <a:xfrm>
              <a:off x="1279842" y="1629698"/>
              <a:ext cx="1012645" cy="28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E7EC101-4D46-4DBE-8C5A-9B18DAECBD98}"/>
                </a:ext>
              </a:extLst>
            </p:cNvPr>
            <p:cNvSpPr/>
            <p:nvPr userDrawn="1"/>
          </p:nvSpPr>
          <p:spPr>
            <a:xfrm>
              <a:off x="850177" y="1629698"/>
              <a:ext cx="215035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9F9C0C-FE6B-4B80-9664-7D9DF02C8C68}"/>
                </a:ext>
              </a:extLst>
            </p:cNvPr>
            <p:cNvSpPr/>
            <p:nvPr userDrawn="1"/>
          </p:nvSpPr>
          <p:spPr>
            <a:xfrm>
              <a:off x="1065212" y="1629698"/>
              <a:ext cx="215035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6B517C3-DF03-4F5B-BEC5-5859589F4285}"/>
                </a:ext>
              </a:extLst>
            </p:cNvPr>
            <p:cNvSpPr/>
            <p:nvPr userDrawn="1"/>
          </p:nvSpPr>
          <p:spPr>
            <a:xfrm>
              <a:off x="2294287" y="1629698"/>
              <a:ext cx="215035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C50810A-2909-4AA3-9C6C-D6510F845AEF}"/>
                </a:ext>
              </a:extLst>
            </p:cNvPr>
            <p:cNvSpPr/>
            <p:nvPr userDrawn="1"/>
          </p:nvSpPr>
          <p:spPr>
            <a:xfrm>
              <a:off x="2509322" y="1629698"/>
              <a:ext cx="215035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8ADAC01-2A22-4FBC-8E43-86194C072B9E}"/>
                </a:ext>
              </a:extLst>
            </p:cNvPr>
            <p:cNvSpPr/>
            <p:nvPr userDrawn="1"/>
          </p:nvSpPr>
          <p:spPr>
            <a:xfrm>
              <a:off x="2726157" y="1629698"/>
              <a:ext cx="215035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C4BEE4C-A488-453F-8A86-9C8B99069A91}"/>
                </a:ext>
              </a:extLst>
            </p:cNvPr>
            <p:cNvSpPr/>
            <p:nvPr userDrawn="1"/>
          </p:nvSpPr>
          <p:spPr>
            <a:xfrm>
              <a:off x="849312" y="4941238"/>
              <a:ext cx="2087563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4911AA9-526F-45FE-92D1-A35025C05ADE}"/>
              </a:ext>
            </a:extLst>
          </p:cNvPr>
          <p:cNvGrpSpPr/>
          <p:nvPr userDrawn="1"/>
        </p:nvGrpSpPr>
        <p:grpSpPr>
          <a:xfrm>
            <a:off x="8582483" y="1628776"/>
            <a:ext cx="2574622" cy="3671888"/>
            <a:chOff x="849312" y="1628776"/>
            <a:chExt cx="2091880" cy="3671888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E5E84AE-8D17-44D2-8F25-3A1A1A374241}"/>
                </a:ext>
              </a:extLst>
            </p:cNvPr>
            <p:cNvSpPr/>
            <p:nvPr userDrawn="1"/>
          </p:nvSpPr>
          <p:spPr>
            <a:xfrm>
              <a:off x="853620" y="1628776"/>
              <a:ext cx="2083256" cy="3671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63F3BF0-F479-41C5-A3FB-13E0DB6B7A71}"/>
                </a:ext>
              </a:extLst>
            </p:cNvPr>
            <p:cNvGrpSpPr/>
            <p:nvPr userDrawn="1"/>
          </p:nvGrpSpPr>
          <p:grpSpPr>
            <a:xfrm>
              <a:off x="853339" y="1630189"/>
              <a:ext cx="2082237" cy="3670474"/>
              <a:chOff x="853339" y="1630189"/>
              <a:chExt cx="2082237" cy="3670474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82BCCD92-256F-4A78-B4AD-CCC83B664599}"/>
                  </a:ext>
                </a:extLst>
              </p:cNvPr>
              <p:cNvSpPr/>
              <p:nvPr userDrawn="1"/>
            </p:nvSpPr>
            <p:spPr>
              <a:xfrm>
                <a:off x="1352550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AB786B0-3FD9-4E2C-A881-F43E5CCBC4F1}"/>
                  </a:ext>
                </a:extLst>
              </p:cNvPr>
              <p:cNvSpPr/>
              <p:nvPr userDrawn="1"/>
            </p:nvSpPr>
            <p:spPr>
              <a:xfrm>
                <a:off x="2862551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B81AA374-309E-40E8-8F62-CB4C7E8E2A5E}"/>
                  </a:ext>
                </a:extLst>
              </p:cNvPr>
              <p:cNvSpPr/>
              <p:nvPr userDrawn="1"/>
            </p:nvSpPr>
            <p:spPr>
              <a:xfrm>
                <a:off x="853339" y="1630189"/>
                <a:ext cx="73025" cy="36704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BF37C9C-5BE9-4338-ADAF-60161D52447C}"/>
                </a:ext>
              </a:extLst>
            </p:cNvPr>
            <p:cNvSpPr/>
            <p:nvPr userDrawn="1"/>
          </p:nvSpPr>
          <p:spPr>
            <a:xfrm>
              <a:off x="1279842" y="1629698"/>
              <a:ext cx="1012645" cy="28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F51EEA8-E662-4C5C-8DEB-9E9DC823D5A9}"/>
                </a:ext>
              </a:extLst>
            </p:cNvPr>
            <p:cNvSpPr/>
            <p:nvPr userDrawn="1"/>
          </p:nvSpPr>
          <p:spPr>
            <a:xfrm>
              <a:off x="850177" y="1629698"/>
              <a:ext cx="215035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5027849-4F24-4B10-8AF6-22743B30CAAC}"/>
                </a:ext>
              </a:extLst>
            </p:cNvPr>
            <p:cNvSpPr/>
            <p:nvPr userDrawn="1"/>
          </p:nvSpPr>
          <p:spPr>
            <a:xfrm>
              <a:off x="1065212" y="1629698"/>
              <a:ext cx="215035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32AE758-6697-470F-AB1B-3D4A9CED05CD}"/>
                </a:ext>
              </a:extLst>
            </p:cNvPr>
            <p:cNvSpPr/>
            <p:nvPr userDrawn="1"/>
          </p:nvSpPr>
          <p:spPr>
            <a:xfrm>
              <a:off x="2294287" y="1629698"/>
              <a:ext cx="215035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03E4578-C2EE-4DBF-9153-082CA2F7F666}"/>
                </a:ext>
              </a:extLst>
            </p:cNvPr>
            <p:cNvSpPr/>
            <p:nvPr userDrawn="1"/>
          </p:nvSpPr>
          <p:spPr>
            <a:xfrm>
              <a:off x="2509322" y="1629698"/>
              <a:ext cx="215035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2E64133-340B-46F5-8883-C7C2ABA48BA3}"/>
                </a:ext>
              </a:extLst>
            </p:cNvPr>
            <p:cNvSpPr/>
            <p:nvPr userDrawn="1"/>
          </p:nvSpPr>
          <p:spPr>
            <a:xfrm>
              <a:off x="2726157" y="1629698"/>
              <a:ext cx="215035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94DF4BC-ED46-41BA-875E-2738073B91CB}"/>
                </a:ext>
              </a:extLst>
            </p:cNvPr>
            <p:cNvSpPr/>
            <p:nvPr userDrawn="1"/>
          </p:nvSpPr>
          <p:spPr>
            <a:xfrm>
              <a:off x="849312" y="4941238"/>
              <a:ext cx="2087563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824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1850">
          <p15:clr>
            <a:srgbClr val="FBAE40"/>
          </p15:clr>
        </p15:guide>
        <p15:guide id="3" orient="horz" pos="3339">
          <p15:clr>
            <a:srgbClr val="FBAE40"/>
          </p15:clr>
        </p15:guide>
        <p15:guide id="4" pos="535">
          <p15:clr>
            <a:srgbClr val="FBAE40"/>
          </p15:clr>
        </p15:guide>
        <p15:guide id="5" pos="4390">
          <p15:clr>
            <a:srgbClr val="FBAE40"/>
          </p15:clr>
        </p15:guide>
        <p15:guide id="6" pos="5705">
          <p15:clr>
            <a:srgbClr val="FBAE40"/>
          </p15:clr>
        </p15:guide>
        <p15:guide id="7" pos="2462">
          <p15:clr>
            <a:srgbClr val="FBAE40"/>
          </p15:clr>
        </p15:guide>
        <p15:guide id="8" pos="3778">
          <p15:clr>
            <a:srgbClr val="FBAE40"/>
          </p15:clr>
        </p15:guide>
        <p15:guide id="9" orient="horz" pos="1208">
          <p15:clr>
            <a:srgbClr val="FBAE40"/>
          </p15:clr>
        </p15:guide>
        <p15:guide id="10" orient="horz" pos="1253">
          <p15:clr>
            <a:srgbClr val="FBAE40"/>
          </p15:clr>
        </p15:guide>
        <p15:guide id="11" orient="horz" pos="315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291048" y="0"/>
            <a:ext cx="11609905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246735" y="620688"/>
            <a:ext cx="1169853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246735" y="6525344"/>
            <a:ext cx="1169853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8"/>
          <p:cNvSpPr>
            <a:spLocks noGrp="1"/>
          </p:cNvSpPr>
          <p:nvPr userDrawn="1">
            <p:ph type="sldNum" sz="quarter" idx="12"/>
            <p:custDataLst>
              <p:tags r:id="rId1"/>
            </p:custDataLst>
          </p:nvPr>
        </p:nvSpPr>
        <p:spPr bwMode="gray">
          <a:xfrm>
            <a:off x="5712835" y="6525345"/>
            <a:ext cx="766331" cy="188911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67512" y="201036"/>
            <a:ext cx="11777754" cy="43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ko-KR" altLang="en-US" sz="2000" spc="-150" dirty="0">
                <a:solidFill>
                  <a:srgbClr val="19396B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 dirty="0"/>
              <a:t>마스터 텍스트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54062" y="1050352"/>
            <a:ext cx="2883877" cy="4814690"/>
          </a:xfrm>
          <a:prstGeom prst="roundRec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846161" y="1380702"/>
            <a:ext cx="499680" cy="4256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70750" y="5409013"/>
            <a:ext cx="450501" cy="366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19618" y="1073599"/>
            <a:ext cx="2883877" cy="4814690"/>
          </a:xfrm>
          <a:prstGeom prst="roundRec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59211" y="1380702"/>
            <a:ext cx="499680" cy="4256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83799" y="5409013"/>
            <a:ext cx="450501" cy="366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436581" y="1099140"/>
            <a:ext cx="2883877" cy="4814690"/>
          </a:xfrm>
          <a:prstGeom prst="roundRec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628681" y="1380702"/>
            <a:ext cx="499680" cy="4256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653269" y="5409013"/>
            <a:ext cx="450501" cy="366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49D705-0966-4D43-8BB8-FF42708E6B33}"/>
              </a:ext>
            </a:extLst>
          </p:cNvPr>
          <p:cNvGrpSpPr/>
          <p:nvPr userDrawn="1"/>
        </p:nvGrpSpPr>
        <p:grpSpPr>
          <a:xfrm>
            <a:off x="0" y="1028514"/>
            <a:ext cx="12192000" cy="4464001"/>
            <a:chOff x="0" y="1077301"/>
            <a:chExt cx="9906000" cy="446400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BA734DF-BB02-4F07-A135-616A77334684}"/>
                </a:ext>
              </a:extLst>
            </p:cNvPr>
            <p:cNvCxnSpPr/>
            <p:nvPr userDrawn="1"/>
          </p:nvCxnSpPr>
          <p:spPr>
            <a:xfrm>
              <a:off x="0" y="1874907"/>
              <a:ext cx="9906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081796E-3F1B-4115-9C1D-EACC3570175E}"/>
                </a:ext>
              </a:extLst>
            </p:cNvPr>
            <p:cNvCxnSpPr/>
            <p:nvPr userDrawn="1"/>
          </p:nvCxnSpPr>
          <p:spPr>
            <a:xfrm>
              <a:off x="0" y="4996968"/>
              <a:ext cx="9906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4494DBA-3FDB-47DE-80C2-92B97CEBBEF1}"/>
                </a:ext>
              </a:extLst>
            </p:cNvPr>
            <p:cNvGrpSpPr/>
            <p:nvPr userDrawn="1"/>
          </p:nvGrpSpPr>
          <p:grpSpPr>
            <a:xfrm>
              <a:off x="841149" y="1077301"/>
              <a:ext cx="2086991" cy="4464001"/>
              <a:chOff x="841149" y="1125000"/>
              <a:chExt cx="2086991" cy="4464001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4A04560F-9A47-4AEA-B51A-7D50560435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49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4C50141-3234-4B11-A2D9-735726CB80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140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9694745-DA39-4C9B-AE67-0547C79074E6}"/>
                </a:ext>
              </a:extLst>
            </p:cNvPr>
            <p:cNvGrpSpPr/>
            <p:nvPr userDrawn="1"/>
          </p:nvGrpSpPr>
          <p:grpSpPr>
            <a:xfrm>
              <a:off x="3923053" y="1077301"/>
              <a:ext cx="2086991" cy="4464001"/>
              <a:chOff x="841149" y="1125000"/>
              <a:chExt cx="2086991" cy="4464001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C27FCED-6F12-4D62-8753-55B94D2260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49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AFAAEC0B-62F1-4424-BC21-B1D7060229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140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D737CED-2C3E-4536-9878-19C26A20378F}"/>
                </a:ext>
              </a:extLst>
            </p:cNvPr>
            <p:cNvGrpSpPr/>
            <p:nvPr userDrawn="1"/>
          </p:nvGrpSpPr>
          <p:grpSpPr>
            <a:xfrm>
              <a:off x="6986228" y="1077301"/>
              <a:ext cx="2086991" cy="4464001"/>
              <a:chOff x="841149" y="1125000"/>
              <a:chExt cx="2086991" cy="4464001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87BC27EA-D813-4157-BE45-7D75338B3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49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91A4C03-AF45-42ED-97B3-D95B79FB9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140" y="1125000"/>
                <a:ext cx="0" cy="4464001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직사각형 24"/>
          <p:cNvSpPr/>
          <p:nvPr userDrawn="1"/>
        </p:nvSpPr>
        <p:spPr>
          <a:xfrm>
            <a:off x="1050609" y="1628776"/>
            <a:ext cx="2564007" cy="36718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7F715BA-51DF-4369-B6A3-F17671BE5609}"/>
              </a:ext>
            </a:extLst>
          </p:cNvPr>
          <p:cNvSpPr/>
          <p:nvPr userDrawn="1"/>
        </p:nvSpPr>
        <p:spPr>
          <a:xfrm>
            <a:off x="4810624" y="1628776"/>
            <a:ext cx="2564007" cy="36718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5E84AE-8D17-44D2-8F25-3A1A1A374241}"/>
              </a:ext>
            </a:extLst>
          </p:cNvPr>
          <p:cNvSpPr/>
          <p:nvPr userDrawn="1"/>
        </p:nvSpPr>
        <p:spPr>
          <a:xfrm>
            <a:off x="8587786" y="1628776"/>
            <a:ext cx="2564007" cy="36718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376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1850">
          <p15:clr>
            <a:srgbClr val="FBAE40"/>
          </p15:clr>
        </p15:guide>
        <p15:guide id="3" orient="horz" pos="3339">
          <p15:clr>
            <a:srgbClr val="FBAE40"/>
          </p15:clr>
        </p15:guide>
        <p15:guide id="4" pos="535">
          <p15:clr>
            <a:srgbClr val="FBAE40"/>
          </p15:clr>
        </p15:guide>
        <p15:guide id="5" pos="4390">
          <p15:clr>
            <a:srgbClr val="FBAE40"/>
          </p15:clr>
        </p15:guide>
        <p15:guide id="6" pos="5705">
          <p15:clr>
            <a:srgbClr val="FBAE40"/>
          </p15:clr>
        </p15:guide>
        <p15:guide id="7" pos="2462">
          <p15:clr>
            <a:srgbClr val="FBAE40"/>
          </p15:clr>
        </p15:guide>
        <p15:guide id="8" pos="3778">
          <p15:clr>
            <a:srgbClr val="FBAE40"/>
          </p15:clr>
        </p15:guide>
        <p15:guide id="9" orient="horz" pos="1208">
          <p15:clr>
            <a:srgbClr val="FBAE40"/>
          </p15:clr>
        </p15:guide>
        <p15:guide id="10" orient="horz" pos="1253">
          <p15:clr>
            <a:srgbClr val="FBAE40"/>
          </p15:clr>
        </p15:guide>
        <p15:guide id="11" orient="horz" pos="315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 userDrawn="1"/>
        </p:nvCxnSpPr>
        <p:spPr>
          <a:xfrm>
            <a:off x="729336" y="3362742"/>
            <a:ext cx="7227794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8"/>
          <p:cNvSpPr>
            <a:spLocks noGrp="1"/>
          </p:cNvSpPr>
          <p:nvPr userDrawn="1">
            <p:ph type="sldNum" sz="quarter" idx="12"/>
            <p:custDataLst>
              <p:tags r:id="rId1"/>
            </p:custDataLst>
          </p:nvPr>
        </p:nvSpPr>
        <p:spPr bwMode="gray">
          <a:xfrm>
            <a:off x="5712835" y="6525345"/>
            <a:ext cx="766331" cy="188911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729335" y="1120969"/>
            <a:ext cx="7267269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71750" y="62782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rPr>
              <a:t>두웰신입교육자료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9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1CE1CC-9D84-4B9E-A2E3-935E20D9944E}"/>
              </a:ext>
            </a:extLst>
          </p:cNvPr>
          <p:cNvSpPr/>
          <p:nvPr userDrawn="1"/>
        </p:nvSpPr>
        <p:spPr>
          <a:xfrm>
            <a:off x="9289886" y="693000"/>
            <a:ext cx="2654729" cy="5783556"/>
          </a:xfrm>
          <a:prstGeom prst="rect">
            <a:avLst/>
          </a:prstGeom>
          <a:noFill/>
          <a:ln w="6350">
            <a:solidFill>
              <a:srgbClr val="E3E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91048" y="0"/>
            <a:ext cx="11609905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246735" y="620688"/>
            <a:ext cx="1169853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246735" y="6525344"/>
            <a:ext cx="1169853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79415E5B-C923-4604-9573-BE7E4EB64CF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712835" y="6525345"/>
            <a:ext cx="766331" cy="18891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7493D-DBBB-4AB6-976E-D4A52019BD70}" type="slidenum"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F9CF06-87E9-4E6E-9B2D-DE3AD9F2AB35}"/>
              </a:ext>
            </a:extLst>
          </p:cNvPr>
          <p:cNvSpPr/>
          <p:nvPr userDrawn="1"/>
        </p:nvSpPr>
        <p:spPr>
          <a:xfrm>
            <a:off x="956308" y="1350717"/>
            <a:ext cx="7439266" cy="438174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00D32AF0-98EE-4EE8-B567-069D28797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512" y="201036"/>
            <a:ext cx="11777754" cy="43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ko-KR" altLang="en-US" sz="2000" spc="-150" dirty="0">
                <a:solidFill>
                  <a:srgbClr val="19396B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2323921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94">
          <p15:clr>
            <a:srgbClr val="FBAE40"/>
          </p15:clr>
        </p15:guide>
        <p15:guide id="3" orient="horz" pos="845">
          <p15:clr>
            <a:srgbClr val="FBAE40"/>
          </p15:clr>
        </p15:guide>
        <p15:guide id="4" orient="horz" pos="3611">
          <p15:clr>
            <a:srgbClr val="FBAE40"/>
          </p15:clr>
        </p15:guide>
        <p15:guide id="5" pos="489">
          <p15:clr>
            <a:srgbClr val="FBAE40"/>
          </p15:clr>
        </p15:guide>
        <p15:guide id="6" pos="429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291048" y="0"/>
            <a:ext cx="11609905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246735" y="6525344"/>
            <a:ext cx="11698530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79415E5B-C923-4604-9573-BE7E4EB64CF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712835" y="6525345"/>
            <a:ext cx="766331" cy="18891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7493D-DBBB-4AB6-976E-D4A52019BD70}" type="slidenum"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63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28"/>
          <p:cNvSpPr>
            <a:spLocks noGrp="1"/>
          </p:cNvSpPr>
          <p:nvPr userDrawn="1">
            <p:ph type="sldNum" sz="quarter" idx="4"/>
            <p:custDataLst>
              <p:tags r:id="rId8"/>
            </p:custDataLst>
          </p:nvPr>
        </p:nvSpPr>
        <p:spPr bwMode="gray">
          <a:xfrm>
            <a:off x="5712835" y="6525345"/>
            <a:ext cx="766331" cy="188911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39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28"/>
          <p:cNvSpPr>
            <a:spLocks noGrp="1"/>
          </p:cNvSpPr>
          <p:nvPr userDrawn="1">
            <p:ph type="sldNum" sz="quarter" idx="4"/>
            <p:custDataLst>
              <p:tags r:id="rId8"/>
            </p:custDataLst>
          </p:nvPr>
        </p:nvSpPr>
        <p:spPr bwMode="gray">
          <a:xfrm>
            <a:off x="5712835" y="6525345"/>
            <a:ext cx="766331" cy="188911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404181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D3745508-33D4-4472-8A05-1CA708A399A1}"/>
              </a:ext>
            </a:extLst>
          </p:cNvPr>
          <p:cNvSpPr/>
          <p:nvPr/>
        </p:nvSpPr>
        <p:spPr>
          <a:xfrm>
            <a:off x="1340398" y="1355586"/>
            <a:ext cx="6898742" cy="507381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graphicFrame>
        <p:nvGraphicFramePr>
          <p:cNvPr id="255" name="표 254">
            <a:extLst>
              <a:ext uri="{FF2B5EF4-FFF2-40B4-BE49-F238E27FC236}">
                <a16:creationId xmlns:a16="http://schemas.microsoft.com/office/drawing/2014/main" id="{264CCBD9-3F1E-4DAF-A616-CE91C46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24214"/>
              </p:ext>
            </p:extLst>
          </p:nvPr>
        </p:nvGraphicFramePr>
        <p:xfrm>
          <a:off x="1344000" y="431809"/>
          <a:ext cx="9504000" cy="789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341834454"/>
                    </a:ext>
                  </a:extLst>
                </a:gridCol>
                <a:gridCol w="1571074">
                  <a:extLst>
                    <a:ext uri="{9D8B030D-6E8A-4147-A177-3AD203B41FA5}">
                      <a16:colId xmlns:a16="http://schemas.microsoft.com/office/drawing/2014/main" val="2562738913"/>
                    </a:ext>
                  </a:extLst>
                </a:gridCol>
                <a:gridCol w="1143570">
                  <a:extLst>
                    <a:ext uri="{9D8B030D-6E8A-4147-A177-3AD203B41FA5}">
                      <a16:colId xmlns:a16="http://schemas.microsoft.com/office/drawing/2014/main" val="106786483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6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화면명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상품 조회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메인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템플릿유형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L2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TAB Order</a:t>
                      </a:r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N/A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관련 테이블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두웰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" name="Group 271">
            <a:extLst>
              <a:ext uri="{FF2B5EF4-FFF2-40B4-BE49-F238E27FC236}">
                <a16:creationId xmlns:a16="http://schemas.microsoft.com/office/drawing/2014/main" id="{9C71F618-BDD3-48D9-8335-7144D946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42988"/>
              </p:ext>
            </p:extLst>
          </p:nvPr>
        </p:nvGraphicFramePr>
        <p:xfrm>
          <a:off x="8256241" y="1347272"/>
          <a:ext cx="2585613" cy="4151168"/>
        </p:xfrm>
        <a:graphic>
          <a:graphicData uri="http://schemas.openxmlformats.org/drawingml/2006/table">
            <a:tbl>
              <a:tblPr/>
              <a:tblGrid>
                <a:gridCol w="308512">
                  <a:extLst>
                    <a:ext uri="{9D8B030D-6E8A-4147-A177-3AD203B41FA5}">
                      <a16:colId xmlns:a16="http://schemas.microsoft.com/office/drawing/2014/main" val="2267314369"/>
                    </a:ext>
                  </a:extLst>
                </a:gridCol>
                <a:gridCol w="120116">
                  <a:extLst>
                    <a:ext uri="{9D8B030D-6E8A-4147-A177-3AD203B41FA5}">
                      <a16:colId xmlns:a16="http://schemas.microsoft.com/office/drawing/2014/main" val="663834513"/>
                    </a:ext>
                  </a:extLst>
                </a:gridCol>
                <a:gridCol w="215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사용자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679">
                <a:tc gridSpan="3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조회조건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상품코드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50547"/>
                  </a:ext>
                </a:extLst>
              </a:tr>
              <a:tr h="151306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버튼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73687"/>
                  </a:ext>
                </a:extLst>
              </a:tr>
              <a:tr h="151306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판매 상품 조회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판매 상품 등록 팝업 오픈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(2page)</a:t>
                      </a: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더블클릭하면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 수정 팝업 오픈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(2page)</a:t>
                      </a: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70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판매 상품 제거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74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 이미지 다운로드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72420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기능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50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등록된 상품 정보를 조회 및 등록 및 수정 팝업 오픈 및 상품 제거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항목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 제거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판매 상품을 제거하시겠습니까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?’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확인창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뜬 후 확인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제거 되도록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파일명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상품 이미지가 다운로드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상품이미지 파일은 사용여부가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Y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인 파일이 나올 수 있도록 할 것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 수정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제거 버튼은 기본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DISABLE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상태이며 선택된 상품이 있어야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DISABLE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풀리도로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AED440-42E0-43E0-980F-4C54DF926390}"/>
              </a:ext>
            </a:extLst>
          </p:cNvPr>
          <p:cNvSpPr/>
          <p:nvPr/>
        </p:nvSpPr>
        <p:spPr>
          <a:xfrm>
            <a:off x="1531537" y="2172622"/>
            <a:ext cx="6071813" cy="44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CC795FB6-CDDB-44E0-95DE-F155FB3F6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65941"/>
              </p:ext>
            </p:extLst>
          </p:nvPr>
        </p:nvGraphicFramePr>
        <p:xfrm>
          <a:off x="1559490" y="3018315"/>
          <a:ext cx="6042914" cy="174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026">
                  <a:extLst>
                    <a:ext uri="{9D8B030D-6E8A-4147-A177-3AD203B41FA5}">
                      <a16:colId xmlns:a16="http://schemas.microsoft.com/office/drawing/2014/main" val="1296860491"/>
                    </a:ext>
                  </a:extLst>
                </a:gridCol>
                <a:gridCol w="773724">
                  <a:extLst>
                    <a:ext uri="{9D8B030D-6E8A-4147-A177-3AD203B41FA5}">
                      <a16:colId xmlns:a16="http://schemas.microsoft.com/office/drawing/2014/main" val="1039387890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215">
                  <a:extLst>
                    <a:ext uri="{9D8B030D-6E8A-4147-A177-3AD203B41FA5}">
                      <a16:colId xmlns:a16="http://schemas.microsoft.com/office/drawing/2014/main" val="3504681809"/>
                    </a:ext>
                  </a:extLst>
                </a:gridCol>
                <a:gridCol w="624254">
                  <a:extLst>
                    <a:ext uri="{9D8B030D-6E8A-4147-A177-3AD203B41FA5}">
                      <a16:colId xmlns:a16="http://schemas.microsoft.com/office/drawing/2014/main" val="634853812"/>
                    </a:ext>
                  </a:extLst>
                </a:gridCol>
                <a:gridCol w="691650">
                  <a:extLst>
                    <a:ext uri="{9D8B030D-6E8A-4147-A177-3AD203B41FA5}">
                      <a16:colId xmlns:a16="http://schemas.microsoft.com/office/drawing/2014/main" val="2338988425"/>
                    </a:ext>
                  </a:extLst>
                </a:gridCol>
              </a:tblGrid>
              <a:tr h="386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선택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상품유형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상품상태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소비자가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매입단가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세금분류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 이미지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2010011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책상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파일명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.jpg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2019181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책상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3010111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의자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776865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4010101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캠핑의자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790162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5001011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등산스틱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0924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3029181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등산가방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653220"/>
                  </a:ext>
                </a:extLst>
              </a:tr>
            </a:tbl>
          </a:graphicData>
        </a:graphic>
      </p:graphicFrame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BCE7CCD-AED3-4ED4-AEAB-F9529E97D9B6}"/>
              </a:ext>
            </a:extLst>
          </p:cNvPr>
          <p:cNvGrpSpPr/>
          <p:nvPr/>
        </p:nvGrpSpPr>
        <p:grpSpPr>
          <a:xfrm>
            <a:off x="7196485" y="2172965"/>
            <a:ext cx="285752" cy="360000"/>
            <a:chOff x="6394144" y="1777303"/>
            <a:chExt cx="360000" cy="360000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BE3AF6A-6A8C-4F66-8A32-66B3F914E7FF}"/>
                </a:ext>
              </a:extLst>
            </p:cNvPr>
            <p:cNvSpPr/>
            <p:nvPr/>
          </p:nvSpPr>
          <p:spPr>
            <a:xfrm>
              <a:off x="6394144" y="1777303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grpSp>
          <p:nvGrpSpPr>
            <p:cNvPr id="140" name="그룹 137">
              <a:extLst>
                <a:ext uri="{FF2B5EF4-FFF2-40B4-BE49-F238E27FC236}">
                  <a16:creationId xmlns:a16="http://schemas.microsoft.com/office/drawing/2014/main" id="{D97AB7EA-C1B1-4388-923A-D3132897D4B5}"/>
                </a:ext>
              </a:extLst>
            </p:cNvPr>
            <p:cNvGrpSpPr/>
            <p:nvPr/>
          </p:nvGrpSpPr>
          <p:grpSpPr>
            <a:xfrm>
              <a:off x="6508978" y="1876826"/>
              <a:ext cx="130346" cy="160955"/>
              <a:chOff x="285012" y="3272646"/>
              <a:chExt cx="188325" cy="232556"/>
            </a:xfrm>
          </p:grpSpPr>
          <p:sp>
            <p:nvSpPr>
              <p:cNvPr id="141" name="모서리가 둥근 직사각형 176">
                <a:extLst>
                  <a:ext uri="{FF2B5EF4-FFF2-40B4-BE49-F238E27FC236}">
                    <a16:creationId xmlns:a16="http://schemas.microsoft.com/office/drawing/2014/main" id="{CA965642-79E5-4E0D-A668-ED2A99E7575C}"/>
                  </a:ext>
                </a:extLst>
              </p:cNvPr>
              <p:cNvSpPr/>
              <p:nvPr/>
            </p:nvSpPr>
            <p:spPr>
              <a:xfrm rot="2700000">
                <a:off x="406241" y="3438105"/>
                <a:ext cx="108000" cy="261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8B7AE4F-C805-406C-A5A2-4DF6348A67BD}"/>
                  </a:ext>
                </a:extLst>
              </p:cNvPr>
              <p:cNvSpPr/>
              <p:nvPr/>
            </p:nvSpPr>
            <p:spPr>
              <a:xfrm>
                <a:off x="285012" y="3272646"/>
                <a:ext cx="165044" cy="16504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</p:grpSp>
      </p:grpSp>
      <p:sp>
        <p:nvSpPr>
          <p:cNvPr id="159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784" y="2218201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8292C38-FB95-47C3-9FCD-588D8B409965}"/>
              </a:ext>
            </a:extLst>
          </p:cNvPr>
          <p:cNvSpPr/>
          <p:nvPr/>
        </p:nvSpPr>
        <p:spPr>
          <a:xfrm>
            <a:off x="1452311" y="1930813"/>
            <a:ext cx="723275" cy="153888"/>
          </a:xfrm>
          <a:prstGeom prst="rect">
            <a:avLst/>
          </a:prstGeom>
          <a:ln w="3175">
            <a:noFill/>
          </a:ln>
        </p:spPr>
        <p:txBody>
          <a:bodyPr wrap="none" tIns="0" bIns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상품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FB5E0C-3D2D-4204-BD49-C9109B10A516}"/>
              </a:ext>
            </a:extLst>
          </p:cNvPr>
          <p:cNvSpPr/>
          <p:nvPr/>
        </p:nvSpPr>
        <p:spPr>
          <a:xfrm>
            <a:off x="3492226" y="2328598"/>
            <a:ext cx="753930" cy="107722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상품코드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4278647" y="2323492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FB5E0C-3D2D-4204-BD49-C9109B10A516}"/>
              </a:ext>
            </a:extLst>
          </p:cNvPr>
          <p:cNvSpPr/>
          <p:nvPr/>
        </p:nvSpPr>
        <p:spPr>
          <a:xfrm>
            <a:off x="1575703" y="2332494"/>
            <a:ext cx="753930" cy="107722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상품명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362124" y="2327388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01024" y="2698374"/>
            <a:ext cx="703385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65806" y="3386556"/>
            <a:ext cx="703385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 수정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900949" y="2701292"/>
            <a:ext cx="703385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 제거</a:t>
            </a:r>
          </a:p>
        </p:txBody>
      </p:sp>
      <p:sp>
        <p:nvSpPr>
          <p:cNvPr id="30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4749" y="2705419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t>2</a:t>
            </a:r>
          </a:p>
        </p:txBody>
      </p:sp>
      <p:sp>
        <p:nvSpPr>
          <p:cNvPr id="31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313" y="3346041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t>3</a:t>
            </a:r>
          </a:p>
        </p:txBody>
      </p:sp>
      <p:sp>
        <p:nvSpPr>
          <p:cNvPr id="36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311" y="2792975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t>4</a:t>
            </a:r>
          </a:p>
        </p:txBody>
      </p:sp>
      <p:sp>
        <p:nvSpPr>
          <p:cNvPr id="37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096" y="3400956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2901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D3745508-33D4-4472-8A05-1CA708A399A1}"/>
              </a:ext>
            </a:extLst>
          </p:cNvPr>
          <p:cNvSpPr/>
          <p:nvPr/>
        </p:nvSpPr>
        <p:spPr>
          <a:xfrm>
            <a:off x="1340398" y="1355586"/>
            <a:ext cx="6898742" cy="507381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255" name="표 254">
            <a:extLst>
              <a:ext uri="{FF2B5EF4-FFF2-40B4-BE49-F238E27FC236}">
                <a16:creationId xmlns:a16="http://schemas.microsoft.com/office/drawing/2014/main" id="{264CCBD9-3F1E-4DAF-A616-CE91C46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44107"/>
              </p:ext>
            </p:extLst>
          </p:nvPr>
        </p:nvGraphicFramePr>
        <p:xfrm>
          <a:off x="1344000" y="431809"/>
          <a:ext cx="9504000" cy="789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341834454"/>
                    </a:ext>
                  </a:extLst>
                </a:gridCol>
                <a:gridCol w="1571074">
                  <a:extLst>
                    <a:ext uri="{9D8B030D-6E8A-4147-A177-3AD203B41FA5}">
                      <a16:colId xmlns:a16="http://schemas.microsoft.com/office/drawing/2014/main" val="2562738913"/>
                    </a:ext>
                  </a:extLst>
                </a:gridCol>
                <a:gridCol w="1143570">
                  <a:extLst>
                    <a:ext uri="{9D8B030D-6E8A-4147-A177-3AD203B41FA5}">
                      <a16:colId xmlns:a16="http://schemas.microsoft.com/office/drawing/2014/main" val="106786483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6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화면명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상품등록 및 수정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팝업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팝업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템플릿유형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L2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TAB Order</a:t>
                      </a:r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N/A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관련 테이블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두웰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340398" y="1247909"/>
            <a:ext cx="6607848" cy="5181487"/>
            <a:chOff x="833815" y="1979005"/>
            <a:chExt cx="4090103" cy="2771978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3977C27-C3BB-4FCF-AE29-5206BC1817D2}"/>
                </a:ext>
              </a:extLst>
            </p:cNvPr>
            <p:cNvSpPr/>
            <p:nvPr/>
          </p:nvSpPr>
          <p:spPr>
            <a:xfrm>
              <a:off x="3826349" y="2486123"/>
              <a:ext cx="1076061" cy="201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endParaRPr lang="ko-KR" altLang="en-US" sz="70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07" name="사각형: 둥근 모서리 27">
              <a:extLst>
                <a:ext uri="{FF2B5EF4-FFF2-40B4-BE49-F238E27FC236}">
                  <a16:creationId xmlns:a16="http://schemas.microsoft.com/office/drawing/2014/main" id="{DE5231BE-5D4D-4974-9085-8D1EF5BFF348}"/>
                </a:ext>
              </a:extLst>
            </p:cNvPr>
            <p:cNvSpPr/>
            <p:nvPr/>
          </p:nvSpPr>
          <p:spPr>
            <a:xfrm>
              <a:off x="833815" y="1979005"/>
              <a:ext cx="4090103" cy="2771978"/>
            </a:xfrm>
            <a:prstGeom prst="roundRect">
              <a:avLst>
                <a:gd name="adj" fmla="val 1986"/>
              </a:avLst>
            </a:prstGeom>
            <a:solidFill>
              <a:srgbClr val="E3EBF5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algn="l"/>
              <a:endParaRPr lang="ko-KR" altLang="en-US" sz="60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EA16517-F4EF-480E-914F-ACF42D3E00CF}"/>
                </a:ext>
              </a:extLst>
            </p:cNvPr>
            <p:cNvSpPr/>
            <p:nvPr/>
          </p:nvSpPr>
          <p:spPr>
            <a:xfrm>
              <a:off x="900637" y="2155958"/>
              <a:ext cx="3941482" cy="25384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70BF59C-5DB3-46B6-AB4B-3B6AFB8403BB}"/>
                </a:ext>
              </a:extLst>
            </p:cNvPr>
            <p:cNvSpPr/>
            <p:nvPr/>
          </p:nvSpPr>
          <p:spPr>
            <a:xfrm>
              <a:off x="900637" y="4402717"/>
              <a:ext cx="3941481" cy="290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400" b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0F1F5F0-74A8-41A8-8825-6CF86ED10BB3}"/>
                </a:ext>
              </a:extLst>
            </p:cNvPr>
            <p:cNvSpPr/>
            <p:nvPr/>
          </p:nvSpPr>
          <p:spPr>
            <a:xfrm>
              <a:off x="4598567" y="2036068"/>
              <a:ext cx="204189" cy="1198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algn="ctr"/>
              <a:r>
                <a:rPr lang="en-US" altLang="ko-KR" sz="800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X</a:t>
              </a:r>
              <a:endParaRPr lang="ko-KR" altLang="en-US" sz="80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B14202B-79F6-4E89-BFFB-398647CF25C4}"/>
                </a:ext>
              </a:extLst>
            </p:cNvPr>
            <p:cNvSpPr/>
            <p:nvPr/>
          </p:nvSpPr>
          <p:spPr>
            <a:xfrm>
              <a:off x="4362378" y="2036068"/>
              <a:ext cx="204189" cy="1198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□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5D31F3-1DB3-4039-831E-CA184140C74F}"/>
                </a:ext>
              </a:extLst>
            </p:cNvPr>
            <p:cNvSpPr/>
            <p:nvPr/>
          </p:nvSpPr>
          <p:spPr>
            <a:xfrm>
              <a:off x="4126188" y="2036068"/>
              <a:ext cx="204189" cy="1198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algn="ctr"/>
              <a:r>
                <a:rPr lang="en-US" altLang="ko-KR" sz="800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-</a:t>
              </a:r>
              <a:endParaRPr lang="ko-KR" altLang="en-US" sz="80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5BEB42F-C5D2-4E17-8B2D-874FB01F6B2A}"/>
                </a:ext>
              </a:extLst>
            </p:cNvPr>
            <p:cNvGrpSpPr/>
            <p:nvPr/>
          </p:nvGrpSpPr>
          <p:grpSpPr>
            <a:xfrm>
              <a:off x="4596408" y="3159248"/>
              <a:ext cx="102707" cy="100520"/>
              <a:chOff x="285012" y="3272646"/>
              <a:chExt cx="188325" cy="232556"/>
            </a:xfrm>
          </p:grpSpPr>
          <p:sp>
            <p:nvSpPr>
              <p:cNvPr id="123" name="모서리가 둥근 직사각형 176">
                <a:extLst>
                  <a:ext uri="{FF2B5EF4-FFF2-40B4-BE49-F238E27FC236}">
                    <a16:creationId xmlns:a16="http://schemas.microsoft.com/office/drawing/2014/main" id="{0B3D812F-40BC-4FCD-A41E-2417A5981CD0}"/>
                  </a:ext>
                </a:extLst>
              </p:cNvPr>
              <p:cNvSpPr/>
              <p:nvPr/>
            </p:nvSpPr>
            <p:spPr>
              <a:xfrm rot="2700000">
                <a:off x="406241" y="3438105"/>
                <a:ext cx="108000" cy="261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D9B4B62B-4D0A-4E0C-B298-CF922C2027F3}"/>
                  </a:ext>
                </a:extLst>
              </p:cNvPr>
              <p:cNvSpPr/>
              <p:nvPr/>
            </p:nvSpPr>
            <p:spPr>
              <a:xfrm>
                <a:off x="285012" y="3272646"/>
                <a:ext cx="165044" cy="16504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8292C38-FB95-47C3-9FCD-588D8B409965}"/>
              </a:ext>
            </a:extLst>
          </p:cNvPr>
          <p:cNvSpPr/>
          <p:nvPr/>
        </p:nvSpPr>
        <p:spPr>
          <a:xfrm>
            <a:off x="1481237" y="1815230"/>
            <a:ext cx="691215" cy="153888"/>
          </a:xfrm>
          <a:prstGeom prst="rect">
            <a:avLst/>
          </a:prstGeom>
          <a:ln w="3175">
            <a:noFill/>
          </a:ln>
        </p:spPr>
        <p:txBody>
          <a:bodyPr wrap="none" tIns="0" bIns="0" anchor="ctr">
            <a:spAutoFit/>
          </a:bodyPr>
          <a:lstStyle/>
          <a:p>
            <a:r>
              <a:rPr lang="ko-KR" altLang="en-US" sz="1000" b="1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상품등록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2637" y="2316999"/>
            <a:ext cx="4521964" cy="24160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상품명 </a:t>
            </a:r>
            <a:endParaRPr lang="en-US" altLang="ko-KR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endParaRPr lang="en-US" altLang="ko-KR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r>
              <a:rPr lang="ko-KR" altLang="en-US" sz="1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상품코드</a:t>
            </a:r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endParaRPr lang="en-US" altLang="ko-KR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endParaRPr lang="en-US" altLang="ko-KR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r>
              <a:rPr lang="ko-KR" altLang="en-US" sz="1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소비자단가</a:t>
            </a:r>
            <a:endParaRPr lang="en-US" altLang="ko-KR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endParaRPr lang="en-US" altLang="ko-KR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r>
              <a:rPr lang="ko-KR" altLang="en-US" sz="1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매입단가</a:t>
            </a:r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</a:p>
          <a:p>
            <a:pPr algn="l"/>
            <a:endParaRPr lang="en-US" altLang="ko-KR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r>
              <a:rPr lang="ko-KR" altLang="en-US" sz="1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상품유형</a:t>
            </a:r>
            <a:endParaRPr lang="en-US" altLang="ko-KR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endParaRPr lang="en-US" altLang="ko-KR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r>
              <a:rPr lang="ko-KR" altLang="en-US" sz="1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세금분류</a:t>
            </a:r>
            <a:endParaRPr lang="en-US" altLang="ko-KR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endParaRPr lang="en-US" altLang="ko-KR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r>
              <a:rPr lang="ko-KR" altLang="en-US" sz="1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상품상태</a:t>
            </a:r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</a:t>
            </a:r>
            <a:endParaRPr lang="en-US" altLang="ko-KR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endParaRPr lang="en-US" altLang="ko-KR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이미지</a:t>
            </a:r>
            <a:endParaRPr lang="en-US" altLang="ko-KR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endParaRPr lang="ko-KR" altLang="en-US" sz="700" dirty="0" err="1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22" y="4434409"/>
            <a:ext cx="2373529" cy="279239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672722" y="2303639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685337" y="2606165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685337" y="2905172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657852" y="3546441"/>
            <a:ext cx="146666" cy="14666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551180" y="3532095"/>
            <a:ext cx="146666" cy="14666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8742" y="3538720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본품</a:t>
            </a:r>
            <a:endParaRPr lang="ko-KR" altLang="en-US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65200" y="3533932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견본품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685337" y="3224619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657852" y="3833767"/>
            <a:ext cx="146666" cy="14666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551180" y="3819421"/>
            <a:ext cx="146666" cy="14666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38742" y="3826046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과세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65200" y="3821258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비과세</a:t>
            </a:r>
          </a:p>
        </p:txBody>
      </p:sp>
      <p:sp>
        <p:nvSpPr>
          <p:cNvPr id="51" name="타원 50"/>
          <p:cNvSpPr/>
          <p:nvPr/>
        </p:nvSpPr>
        <p:spPr>
          <a:xfrm>
            <a:off x="2657852" y="4143117"/>
            <a:ext cx="146666" cy="14666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551180" y="4128771"/>
            <a:ext cx="146666" cy="14666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38742" y="4135396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판매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65200" y="4130608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해지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8EEAF3B-D65A-49E0-9C5B-20068BBE16B6}"/>
              </a:ext>
            </a:extLst>
          </p:cNvPr>
          <p:cNvSpPr/>
          <p:nvPr/>
        </p:nvSpPr>
        <p:spPr>
          <a:xfrm>
            <a:off x="1837171" y="2369382"/>
            <a:ext cx="33489" cy="3348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8EEAF3B-D65A-49E0-9C5B-20068BBE16B6}"/>
              </a:ext>
            </a:extLst>
          </p:cNvPr>
          <p:cNvSpPr/>
          <p:nvPr/>
        </p:nvSpPr>
        <p:spPr>
          <a:xfrm>
            <a:off x="1833769" y="2970915"/>
            <a:ext cx="33489" cy="3348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8EEAF3B-D65A-49E0-9C5B-20068BBE16B6}"/>
              </a:ext>
            </a:extLst>
          </p:cNvPr>
          <p:cNvSpPr/>
          <p:nvPr/>
        </p:nvSpPr>
        <p:spPr>
          <a:xfrm>
            <a:off x="1833768" y="3273551"/>
            <a:ext cx="33489" cy="3348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8EEAF3B-D65A-49E0-9C5B-20068BBE16B6}"/>
              </a:ext>
            </a:extLst>
          </p:cNvPr>
          <p:cNvSpPr/>
          <p:nvPr/>
        </p:nvSpPr>
        <p:spPr>
          <a:xfrm>
            <a:off x="1833768" y="3581232"/>
            <a:ext cx="33489" cy="3348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8EEAF3B-D65A-49E0-9C5B-20068BBE16B6}"/>
              </a:ext>
            </a:extLst>
          </p:cNvPr>
          <p:cNvSpPr/>
          <p:nvPr/>
        </p:nvSpPr>
        <p:spPr>
          <a:xfrm>
            <a:off x="1837313" y="3890355"/>
            <a:ext cx="33489" cy="3348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8EEAF3B-D65A-49E0-9C5B-20068BBE16B6}"/>
              </a:ext>
            </a:extLst>
          </p:cNvPr>
          <p:cNvSpPr/>
          <p:nvPr/>
        </p:nvSpPr>
        <p:spPr>
          <a:xfrm>
            <a:off x="1839218" y="4186315"/>
            <a:ext cx="33489" cy="3348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79" name="Group 271">
            <a:extLst>
              <a:ext uri="{FF2B5EF4-FFF2-40B4-BE49-F238E27FC236}">
                <a16:creationId xmlns:a16="http://schemas.microsoft.com/office/drawing/2014/main" id="{9C71F618-BDD3-48D9-8335-7144D946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38936"/>
              </p:ext>
            </p:extLst>
          </p:nvPr>
        </p:nvGraphicFramePr>
        <p:xfrm>
          <a:off x="8256241" y="1347272"/>
          <a:ext cx="2585613" cy="3959564"/>
        </p:xfrm>
        <a:graphic>
          <a:graphicData uri="http://schemas.openxmlformats.org/drawingml/2006/table">
            <a:tbl>
              <a:tblPr/>
              <a:tblGrid>
                <a:gridCol w="308512">
                  <a:extLst>
                    <a:ext uri="{9D8B030D-6E8A-4147-A177-3AD203B41FA5}">
                      <a16:colId xmlns:a16="http://schemas.microsoft.com/office/drawing/2014/main" val="2267314369"/>
                    </a:ext>
                  </a:extLst>
                </a:gridCol>
                <a:gridCol w="120116">
                  <a:extLst>
                    <a:ext uri="{9D8B030D-6E8A-4147-A177-3AD203B41FA5}">
                      <a16:colId xmlns:a16="http://schemas.microsoft.com/office/drawing/2014/main" val="663834513"/>
                    </a:ext>
                  </a:extLst>
                </a:gridCol>
                <a:gridCol w="215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사용자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679">
                <a:tc gridSpan="3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조회조건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50547"/>
                  </a:ext>
                </a:extLst>
              </a:tr>
              <a:tr h="151306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버튼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73687"/>
                  </a:ext>
                </a:extLst>
              </a:tr>
              <a:tr h="151306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저장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수정 버턴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306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팝업을 닫는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기능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50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 등록 및 수정이 가능한 팝업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항목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PRD_01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화면에서 상품 등록 버튼을 눌렀을 경우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팝업명이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상품등록이며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상품 수정 버튼을 눌렀을 경우 상품 정보 수정으로 바뀌도록 할 것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 정보 수정인 경우 해당 상품의 정보가 입력되어 있도록 해야 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 정보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수정시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이미지 삭제 혹은 이미지 변경을 한 경우 기존 이미지의 데이터를 삭제하는 것이 아닌 사용여부가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이 되도록 할 것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 코드는 입력 불가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이미지는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단건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업로드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63D1B7-7E33-443D-848B-389B66DE71D2}"/>
              </a:ext>
            </a:extLst>
          </p:cNvPr>
          <p:cNvSpPr/>
          <p:nvPr/>
        </p:nvSpPr>
        <p:spPr>
          <a:xfrm>
            <a:off x="5088394" y="5868348"/>
            <a:ext cx="1193630" cy="39882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저장</a:t>
            </a:r>
          </a:p>
        </p:txBody>
      </p:sp>
      <p:sp>
        <p:nvSpPr>
          <p:cNvPr id="59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217" y="5966170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A63D1B7-7E33-443D-848B-389B66DE71D2}"/>
              </a:ext>
            </a:extLst>
          </p:cNvPr>
          <p:cNvSpPr/>
          <p:nvPr/>
        </p:nvSpPr>
        <p:spPr>
          <a:xfrm>
            <a:off x="6487875" y="5864454"/>
            <a:ext cx="1193630" cy="39882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닫기</a:t>
            </a:r>
          </a:p>
        </p:txBody>
      </p:sp>
      <p:sp>
        <p:nvSpPr>
          <p:cNvPr id="61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7875" y="5635537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464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D3745508-33D4-4472-8A05-1CA708A399A1}"/>
              </a:ext>
            </a:extLst>
          </p:cNvPr>
          <p:cNvSpPr/>
          <p:nvPr/>
        </p:nvSpPr>
        <p:spPr>
          <a:xfrm>
            <a:off x="1340398" y="1355586"/>
            <a:ext cx="6898742" cy="507381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255" name="표 254">
            <a:extLst>
              <a:ext uri="{FF2B5EF4-FFF2-40B4-BE49-F238E27FC236}">
                <a16:creationId xmlns:a16="http://schemas.microsoft.com/office/drawing/2014/main" id="{264CCBD9-3F1E-4DAF-A616-CE91C46BF9F0}"/>
              </a:ext>
            </a:extLst>
          </p:cNvPr>
          <p:cNvGraphicFramePr>
            <a:graphicFrameLocks noGrp="1"/>
          </p:cNvGraphicFramePr>
          <p:nvPr/>
        </p:nvGraphicFramePr>
        <p:xfrm>
          <a:off x="1344000" y="431809"/>
          <a:ext cx="9504000" cy="789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341834454"/>
                    </a:ext>
                  </a:extLst>
                </a:gridCol>
                <a:gridCol w="1571074">
                  <a:extLst>
                    <a:ext uri="{9D8B030D-6E8A-4147-A177-3AD203B41FA5}">
                      <a16:colId xmlns:a16="http://schemas.microsoft.com/office/drawing/2014/main" val="2562738913"/>
                    </a:ext>
                  </a:extLst>
                </a:gridCol>
                <a:gridCol w="1143570">
                  <a:extLst>
                    <a:ext uri="{9D8B030D-6E8A-4147-A177-3AD203B41FA5}">
                      <a16:colId xmlns:a16="http://schemas.microsoft.com/office/drawing/2014/main" val="106786483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6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화면명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err="1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매장별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재고조회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메인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템플릿유형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L2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TAB Order</a:t>
                      </a:r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N/A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관련 테이블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두웰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" name="Group 271">
            <a:extLst>
              <a:ext uri="{FF2B5EF4-FFF2-40B4-BE49-F238E27FC236}">
                <a16:creationId xmlns:a16="http://schemas.microsoft.com/office/drawing/2014/main" id="{9C71F618-BDD3-48D9-8335-7144D946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51194"/>
              </p:ext>
            </p:extLst>
          </p:nvPr>
        </p:nvGraphicFramePr>
        <p:xfrm>
          <a:off x="8256241" y="1347272"/>
          <a:ext cx="2585613" cy="3226888"/>
        </p:xfrm>
        <a:graphic>
          <a:graphicData uri="http://schemas.openxmlformats.org/drawingml/2006/table">
            <a:tbl>
              <a:tblPr/>
              <a:tblGrid>
                <a:gridCol w="308512">
                  <a:extLst>
                    <a:ext uri="{9D8B030D-6E8A-4147-A177-3AD203B41FA5}">
                      <a16:colId xmlns:a16="http://schemas.microsoft.com/office/drawing/2014/main" val="2267314369"/>
                    </a:ext>
                  </a:extLst>
                </a:gridCol>
                <a:gridCol w="120116">
                  <a:extLst>
                    <a:ext uri="{9D8B030D-6E8A-4147-A177-3AD203B41FA5}">
                      <a16:colId xmlns:a16="http://schemas.microsoft.com/office/drawing/2014/main" val="663834513"/>
                    </a:ext>
                  </a:extLst>
                </a:gridCol>
                <a:gridCol w="215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사용자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679">
                <a:tc gridSpan="3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조회조건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매장명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상품코드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50547"/>
                  </a:ext>
                </a:extLst>
              </a:tr>
              <a:tr h="151306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버튼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73687"/>
                  </a:ext>
                </a:extLst>
              </a:tr>
              <a:tr h="151306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매장별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제고 조회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상품상세내역 조회 페이지로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(4page)</a:t>
                      </a: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927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매장별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재고 수정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(4page)</a:t>
                      </a: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76587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기능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50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매장별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재고 조회 및 재고 등록 및 수정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항목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재고 수정 버튼은 기본적으로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DISABLE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상태이며 선택된 항목이 있는 경우에만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DISABLE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해제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그리드 더블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재고 수정 페이지로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AED440-42E0-43E0-980F-4C54DF926390}"/>
              </a:ext>
            </a:extLst>
          </p:cNvPr>
          <p:cNvSpPr/>
          <p:nvPr/>
        </p:nvSpPr>
        <p:spPr>
          <a:xfrm>
            <a:off x="1531537" y="2172622"/>
            <a:ext cx="6071813" cy="44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700" b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CC795FB6-CDDB-44E0-95DE-F155FB3F6272}"/>
              </a:ext>
            </a:extLst>
          </p:cNvPr>
          <p:cNvGraphicFramePr>
            <a:graphicFrameLocks noGrp="1"/>
          </p:cNvGraphicFramePr>
          <p:nvPr/>
        </p:nvGraphicFramePr>
        <p:xfrm>
          <a:off x="1559490" y="3018315"/>
          <a:ext cx="6025462" cy="174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183">
                  <a:extLst>
                    <a:ext uri="{9D8B030D-6E8A-4147-A177-3AD203B41FA5}">
                      <a16:colId xmlns:a16="http://schemas.microsoft.com/office/drawing/2014/main" val="3834387683"/>
                    </a:ext>
                  </a:extLst>
                </a:gridCol>
                <a:gridCol w="1065695">
                  <a:extLst>
                    <a:ext uri="{9D8B030D-6E8A-4147-A177-3AD203B41FA5}">
                      <a16:colId xmlns:a16="http://schemas.microsoft.com/office/drawing/2014/main" val="136354325"/>
                    </a:ext>
                  </a:extLst>
                </a:gridCol>
                <a:gridCol w="105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1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선택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매장코드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매장명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재고수량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B0000004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종로특약점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2010011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책상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B0000004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종로특약점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2019181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책상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B0000005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명동특약점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3010111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의자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776865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B0000005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명동특약점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4010101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캠핑의자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790162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B0000005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명동특약점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5001011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등산스틱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0924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B0000005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명동특약점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3029181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등산가방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653220"/>
                  </a:ext>
                </a:extLst>
              </a:tr>
            </a:tbl>
          </a:graphicData>
        </a:graphic>
      </p:graphicFrame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BCE7CCD-AED3-4ED4-AEAB-F9529E97D9B6}"/>
              </a:ext>
            </a:extLst>
          </p:cNvPr>
          <p:cNvGrpSpPr/>
          <p:nvPr/>
        </p:nvGrpSpPr>
        <p:grpSpPr>
          <a:xfrm>
            <a:off x="7196485" y="2172965"/>
            <a:ext cx="285752" cy="360000"/>
            <a:chOff x="6394144" y="1777303"/>
            <a:chExt cx="360000" cy="360000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BE3AF6A-6A8C-4F66-8A32-66B3F914E7FF}"/>
                </a:ext>
              </a:extLst>
            </p:cNvPr>
            <p:cNvSpPr/>
            <p:nvPr/>
          </p:nvSpPr>
          <p:spPr>
            <a:xfrm>
              <a:off x="6394144" y="1777303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700" b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140" name="그룹 137">
              <a:extLst>
                <a:ext uri="{FF2B5EF4-FFF2-40B4-BE49-F238E27FC236}">
                  <a16:creationId xmlns:a16="http://schemas.microsoft.com/office/drawing/2014/main" id="{D97AB7EA-C1B1-4388-923A-D3132897D4B5}"/>
                </a:ext>
              </a:extLst>
            </p:cNvPr>
            <p:cNvGrpSpPr/>
            <p:nvPr/>
          </p:nvGrpSpPr>
          <p:grpSpPr>
            <a:xfrm>
              <a:off x="6508978" y="1876826"/>
              <a:ext cx="130346" cy="160955"/>
              <a:chOff x="285012" y="3272646"/>
              <a:chExt cx="188325" cy="232556"/>
            </a:xfrm>
          </p:grpSpPr>
          <p:sp>
            <p:nvSpPr>
              <p:cNvPr id="141" name="모서리가 둥근 직사각형 176">
                <a:extLst>
                  <a:ext uri="{FF2B5EF4-FFF2-40B4-BE49-F238E27FC236}">
                    <a16:creationId xmlns:a16="http://schemas.microsoft.com/office/drawing/2014/main" id="{CA965642-79E5-4E0D-A668-ED2A99E7575C}"/>
                  </a:ext>
                </a:extLst>
              </p:cNvPr>
              <p:cNvSpPr/>
              <p:nvPr/>
            </p:nvSpPr>
            <p:spPr>
              <a:xfrm rot="2700000">
                <a:off x="406241" y="3438105"/>
                <a:ext cx="108000" cy="261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8B7AE4F-C805-406C-A5A2-4DF6348A67BD}"/>
                  </a:ext>
                </a:extLst>
              </p:cNvPr>
              <p:cNvSpPr/>
              <p:nvPr/>
            </p:nvSpPr>
            <p:spPr>
              <a:xfrm>
                <a:off x="285012" y="3272646"/>
                <a:ext cx="165044" cy="16504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6FB5E0C-3D2D-4204-BD49-C9109B10A516}"/>
              </a:ext>
            </a:extLst>
          </p:cNvPr>
          <p:cNvSpPr/>
          <p:nvPr/>
        </p:nvSpPr>
        <p:spPr>
          <a:xfrm>
            <a:off x="1577080" y="2245243"/>
            <a:ext cx="753930" cy="107722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700">
                <a:solidFill>
                  <a:schemeClr val="accent1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매장명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362124" y="2220777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9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158" y="2350562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8292C38-FB95-47C3-9FCD-588D8B409965}"/>
              </a:ext>
            </a:extLst>
          </p:cNvPr>
          <p:cNvSpPr/>
          <p:nvPr/>
        </p:nvSpPr>
        <p:spPr>
          <a:xfrm>
            <a:off x="1452311" y="1930813"/>
            <a:ext cx="1103187" cy="153888"/>
          </a:xfrm>
          <a:prstGeom prst="rect">
            <a:avLst/>
          </a:prstGeom>
          <a:ln w="3175">
            <a:noFill/>
          </a:ln>
        </p:spPr>
        <p:txBody>
          <a:bodyPr wrap="none" tIns="0" bIns="0" anchor="ctr">
            <a:spAutoFit/>
          </a:bodyPr>
          <a:lstStyle/>
          <a:p>
            <a:r>
              <a:rPr lang="ko-KR" altLang="en-US" sz="1000" b="1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매장별</a:t>
            </a:r>
            <a:r>
              <a:rPr lang="ko-KR" altLang="en-US" sz="1000" b="1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000" b="1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재고조회</a:t>
            </a:r>
            <a:endParaRPr lang="ko-KR" altLang="en-US" sz="1000" b="1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FB5E0C-3D2D-4204-BD49-C9109B10A516}"/>
              </a:ext>
            </a:extLst>
          </p:cNvPr>
          <p:cNvSpPr/>
          <p:nvPr/>
        </p:nvSpPr>
        <p:spPr>
          <a:xfrm>
            <a:off x="3492226" y="2451686"/>
            <a:ext cx="753930" cy="107722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700" dirty="0" err="1">
                <a:solidFill>
                  <a:schemeClr val="accent1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상품코드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4278647" y="2446580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FB5E0C-3D2D-4204-BD49-C9109B10A516}"/>
              </a:ext>
            </a:extLst>
          </p:cNvPr>
          <p:cNvSpPr/>
          <p:nvPr/>
        </p:nvSpPr>
        <p:spPr>
          <a:xfrm>
            <a:off x="1575703" y="2455582"/>
            <a:ext cx="753930" cy="107722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362124" y="2450476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9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61" y="3429000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412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D3745508-33D4-4472-8A05-1CA708A399A1}"/>
              </a:ext>
            </a:extLst>
          </p:cNvPr>
          <p:cNvSpPr/>
          <p:nvPr/>
        </p:nvSpPr>
        <p:spPr>
          <a:xfrm>
            <a:off x="1340398" y="1355586"/>
            <a:ext cx="6898742" cy="507381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255" name="표 254">
            <a:extLst>
              <a:ext uri="{FF2B5EF4-FFF2-40B4-BE49-F238E27FC236}">
                <a16:creationId xmlns:a16="http://schemas.microsoft.com/office/drawing/2014/main" id="{264CCBD9-3F1E-4DAF-A616-CE91C46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02161"/>
              </p:ext>
            </p:extLst>
          </p:nvPr>
        </p:nvGraphicFramePr>
        <p:xfrm>
          <a:off x="1344000" y="431809"/>
          <a:ext cx="9504000" cy="789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341834454"/>
                    </a:ext>
                  </a:extLst>
                </a:gridCol>
                <a:gridCol w="1571074">
                  <a:extLst>
                    <a:ext uri="{9D8B030D-6E8A-4147-A177-3AD203B41FA5}">
                      <a16:colId xmlns:a16="http://schemas.microsoft.com/office/drawing/2014/main" val="2562738913"/>
                    </a:ext>
                  </a:extLst>
                </a:gridCol>
                <a:gridCol w="1143570">
                  <a:extLst>
                    <a:ext uri="{9D8B030D-6E8A-4147-A177-3AD203B41FA5}">
                      <a16:colId xmlns:a16="http://schemas.microsoft.com/office/drawing/2014/main" val="106786483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6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화면명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err="1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매장별</a:t>
                      </a:r>
                      <a:r>
                        <a:rPr lang="ko-KR" altLang="en-US" sz="900" b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재고조정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메인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템플릿유형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L2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TAB Order</a:t>
                      </a:r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N/A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관련 테이블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두웰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" name="Group 271">
            <a:extLst>
              <a:ext uri="{FF2B5EF4-FFF2-40B4-BE49-F238E27FC236}">
                <a16:creationId xmlns:a16="http://schemas.microsoft.com/office/drawing/2014/main" id="{9C71F618-BDD3-48D9-8335-7144D946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17073"/>
              </p:ext>
            </p:extLst>
          </p:nvPr>
        </p:nvGraphicFramePr>
        <p:xfrm>
          <a:off x="8256241" y="1347272"/>
          <a:ext cx="2585613" cy="4177864"/>
        </p:xfrm>
        <a:graphic>
          <a:graphicData uri="http://schemas.openxmlformats.org/drawingml/2006/table">
            <a:tbl>
              <a:tblPr/>
              <a:tblGrid>
                <a:gridCol w="308512">
                  <a:extLst>
                    <a:ext uri="{9D8B030D-6E8A-4147-A177-3AD203B41FA5}">
                      <a16:colId xmlns:a16="http://schemas.microsoft.com/office/drawing/2014/main" val="2267314369"/>
                    </a:ext>
                  </a:extLst>
                </a:gridCol>
                <a:gridCol w="120116">
                  <a:extLst>
                    <a:ext uri="{9D8B030D-6E8A-4147-A177-3AD203B41FA5}">
                      <a16:colId xmlns:a16="http://schemas.microsoft.com/office/drawing/2014/main" val="663834513"/>
                    </a:ext>
                  </a:extLst>
                </a:gridCol>
                <a:gridCol w="215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사용자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679">
                <a:tc gridSpan="3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조회조건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매장명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상품코드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50547"/>
                  </a:ext>
                </a:extLst>
              </a:tr>
              <a:tr h="151306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버튼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73687"/>
                  </a:ext>
                </a:extLst>
              </a:tr>
              <a:tr h="151306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매장별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제고 조회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재고조정내역 저장하는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927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76587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기능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50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매장별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재고 조정하는 화면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항목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매장에 있는 재고내역을 조회한다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매장에는 재고가 없어도 상품마스트에 등록된 상품을 모두 조회하여 화면에 보여준다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조정전 수량은 현재고 수량을 보여준다 없으면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0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으로 표시 조정후 수량도 동일하게 현재고 수량을 보여준다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차이수량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조정후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조정전 계산하여 보여준다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차이수량이 발생한 상품만  저장하도록 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조정사유는 필수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/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기타조정사유는 텍스트로 입력 필수아님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AED440-42E0-43E0-980F-4C54DF926390}"/>
              </a:ext>
            </a:extLst>
          </p:cNvPr>
          <p:cNvSpPr/>
          <p:nvPr/>
        </p:nvSpPr>
        <p:spPr>
          <a:xfrm>
            <a:off x="1531537" y="2172622"/>
            <a:ext cx="6071813" cy="44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700" b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CC795FB6-CDDB-44E0-95DE-F155FB3F6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15245"/>
              </p:ext>
            </p:extLst>
          </p:nvPr>
        </p:nvGraphicFramePr>
        <p:xfrm>
          <a:off x="1559490" y="3018314"/>
          <a:ext cx="6025462" cy="211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99">
                  <a:extLst>
                    <a:ext uri="{9D8B030D-6E8A-4147-A177-3AD203B41FA5}">
                      <a16:colId xmlns:a16="http://schemas.microsoft.com/office/drawing/2014/main" val="38343876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635432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218">
                  <a:extLst>
                    <a:ext uri="{9D8B030D-6E8A-4147-A177-3AD203B41FA5}">
                      <a16:colId xmlns:a16="http://schemas.microsoft.com/office/drawing/2014/main" val="2941322655"/>
                    </a:ext>
                  </a:extLst>
                </a:gridCol>
                <a:gridCol w="1766043">
                  <a:extLst>
                    <a:ext uri="{9D8B030D-6E8A-4147-A177-3AD203B41FA5}">
                      <a16:colId xmlns:a16="http://schemas.microsoft.com/office/drawing/2014/main" val="3023203810"/>
                    </a:ext>
                  </a:extLst>
                </a:gridCol>
              </a:tblGrid>
              <a:tr h="4691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선택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상품코드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상품명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조정전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조정후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차이수량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조정사유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기타조정사유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100000001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마우스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u="none" kern="120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100000002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마우스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100000003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마우스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776865"/>
                  </a:ext>
                </a:extLst>
              </a:tr>
              <a:tr h="274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100000004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삼성노트북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790162"/>
                  </a:ext>
                </a:extLst>
              </a:tr>
              <a:tr h="274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100000005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레노버노트북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0924"/>
                  </a:ext>
                </a:extLst>
              </a:tr>
              <a:tr h="274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100000006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LG</a:t>
                      </a: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노트북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653220"/>
                  </a:ext>
                </a:extLst>
              </a:tr>
            </a:tbl>
          </a:graphicData>
        </a:graphic>
      </p:graphicFrame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BCE7CCD-AED3-4ED4-AEAB-F9529E97D9B6}"/>
              </a:ext>
            </a:extLst>
          </p:cNvPr>
          <p:cNvGrpSpPr/>
          <p:nvPr/>
        </p:nvGrpSpPr>
        <p:grpSpPr>
          <a:xfrm>
            <a:off x="7196485" y="2172965"/>
            <a:ext cx="285752" cy="360000"/>
            <a:chOff x="6394144" y="1777303"/>
            <a:chExt cx="360000" cy="360000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BE3AF6A-6A8C-4F66-8A32-66B3F914E7FF}"/>
                </a:ext>
              </a:extLst>
            </p:cNvPr>
            <p:cNvSpPr/>
            <p:nvPr/>
          </p:nvSpPr>
          <p:spPr>
            <a:xfrm>
              <a:off x="6394144" y="1777303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700" b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140" name="그룹 137">
              <a:extLst>
                <a:ext uri="{FF2B5EF4-FFF2-40B4-BE49-F238E27FC236}">
                  <a16:creationId xmlns:a16="http://schemas.microsoft.com/office/drawing/2014/main" id="{D97AB7EA-C1B1-4388-923A-D3132897D4B5}"/>
                </a:ext>
              </a:extLst>
            </p:cNvPr>
            <p:cNvGrpSpPr/>
            <p:nvPr/>
          </p:nvGrpSpPr>
          <p:grpSpPr>
            <a:xfrm>
              <a:off x="6508978" y="1876826"/>
              <a:ext cx="130346" cy="160955"/>
              <a:chOff x="285012" y="3272646"/>
              <a:chExt cx="188325" cy="232556"/>
            </a:xfrm>
          </p:grpSpPr>
          <p:sp>
            <p:nvSpPr>
              <p:cNvPr id="141" name="모서리가 둥근 직사각형 176">
                <a:extLst>
                  <a:ext uri="{FF2B5EF4-FFF2-40B4-BE49-F238E27FC236}">
                    <a16:creationId xmlns:a16="http://schemas.microsoft.com/office/drawing/2014/main" id="{CA965642-79E5-4E0D-A668-ED2A99E7575C}"/>
                  </a:ext>
                </a:extLst>
              </p:cNvPr>
              <p:cNvSpPr/>
              <p:nvPr/>
            </p:nvSpPr>
            <p:spPr>
              <a:xfrm rot="2700000">
                <a:off x="406241" y="3438105"/>
                <a:ext cx="108000" cy="261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8B7AE4F-C805-406C-A5A2-4DF6348A67BD}"/>
                  </a:ext>
                </a:extLst>
              </p:cNvPr>
              <p:cNvSpPr/>
              <p:nvPr/>
            </p:nvSpPr>
            <p:spPr>
              <a:xfrm>
                <a:off x="285012" y="3272646"/>
                <a:ext cx="165044" cy="16504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6FB5E0C-3D2D-4204-BD49-C9109B10A516}"/>
              </a:ext>
            </a:extLst>
          </p:cNvPr>
          <p:cNvSpPr/>
          <p:nvPr/>
        </p:nvSpPr>
        <p:spPr>
          <a:xfrm>
            <a:off x="1577080" y="2245243"/>
            <a:ext cx="753930" cy="107722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700">
                <a:solidFill>
                  <a:schemeClr val="accent1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매장코드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249986" y="2220777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9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158" y="2350562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8292C38-FB95-47C3-9FCD-588D8B409965}"/>
              </a:ext>
            </a:extLst>
          </p:cNvPr>
          <p:cNvSpPr/>
          <p:nvPr/>
        </p:nvSpPr>
        <p:spPr>
          <a:xfrm>
            <a:off x="1452311" y="1930813"/>
            <a:ext cx="1127232" cy="153888"/>
          </a:xfrm>
          <a:prstGeom prst="rect">
            <a:avLst/>
          </a:prstGeom>
          <a:ln w="3175">
            <a:noFill/>
          </a:ln>
        </p:spPr>
        <p:txBody>
          <a:bodyPr wrap="none" tIns="0" bIns="0" anchor="ctr">
            <a:spAutoFit/>
          </a:bodyPr>
          <a:lstStyle/>
          <a:p>
            <a:r>
              <a:rPr lang="ko-KR" altLang="en-US" sz="10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매장별 재고조정</a:t>
            </a:r>
            <a:endParaRPr lang="ko-KR" altLang="en-US" sz="1000" b="1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FB5E0C-3D2D-4204-BD49-C9109B10A516}"/>
              </a:ext>
            </a:extLst>
          </p:cNvPr>
          <p:cNvSpPr/>
          <p:nvPr/>
        </p:nvSpPr>
        <p:spPr>
          <a:xfrm>
            <a:off x="3492226" y="2451686"/>
            <a:ext cx="753930" cy="107722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700" dirty="0" err="1">
                <a:solidFill>
                  <a:schemeClr val="accent1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상품코드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4278647" y="2446580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FB5E0C-3D2D-4204-BD49-C9109B10A516}"/>
              </a:ext>
            </a:extLst>
          </p:cNvPr>
          <p:cNvSpPr/>
          <p:nvPr/>
        </p:nvSpPr>
        <p:spPr>
          <a:xfrm>
            <a:off x="1575703" y="2455582"/>
            <a:ext cx="753930" cy="107722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249986" y="2450476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32291" y="2705444"/>
            <a:ext cx="703385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저장</a:t>
            </a:r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9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892" y="2661228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07A1ACD-2F68-4430-917D-5D46FC6C4FE6}"/>
              </a:ext>
            </a:extLst>
          </p:cNvPr>
          <p:cNvSpPr/>
          <p:nvPr/>
        </p:nvSpPr>
        <p:spPr>
          <a:xfrm>
            <a:off x="2104589" y="2291748"/>
            <a:ext cx="33489" cy="3348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DC58EE-B4FD-CFE3-0A8E-73C1DB16F95D}"/>
              </a:ext>
            </a:extLst>
          </p:cNvPr>
          <p:cNvSpPr/>
          <p:nvPr/>
        </p:nvSpPr>
        <p:spPr>
          <a:xfrm>
            <a:off x="3221892" y="2226531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C13BB7-D482-BD9D-3449-A20D07AE8A1F}"/>
              </a:ext>
            </a:extLst>
          </p:cNvPr>
          <p:cNvSpPr/>
          <p:nvPr/>
        </p:nvSpPr>
        <p:spPr>
          <a:xfrm>
            <a:off x="5020911" y="3513624"/>
            <a:ext cx="703385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AB13B31A-1A91-1DFB-5A9C-7C98A02FB5B6}"/>
              </a:ext>
            </a:extLst>
          </p:cNvPr>
          <p:cNvSpPr/>
          <p:nvPr/>
        </p:nvSpPr>
        <p:spPr>
          <a:xfrm rot="10800000">
            <a:off x="5553420" y="3535065"/>
            <a:ext cx="143920" cy="21489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3D9791-A5D5-A387-3777-C1AAF6444C13}"/>
              </a:ext>
            </a:extLst>
          </p:cNvPr>
          <p:cNvSpPr/>
          <p:nvPr/>
        </p:nvSpPr>
        <p:spPr>
          <a:xfrm>
            <a:off x="5921459" y="3509009"/>
            <a:ext cx="1542306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5BB4CC-28D4-22B4-34FB-EA3F211ABCF0}"/>
              </a:ext>
            </a:extLst>
          </p:cNvPr>
          <p:cNvSpPr/>
          <p:nvPr/>
        </p:nvSpPr>
        <p:spPr>
          <a:xfrm>
            <a:off x="3736338" y="3522865"/>
            <a:ext cx="263778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</a:t>
            </a:r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E86A4B-CF58-79AD-03EE-7C0111B89353}"/>
              </a:ext>
            </a:extLst>
          </p:cNvPr>
          <p:cNvSpPr/>
          <p:nvPr/>
        </p:nvSpPr>
        <p:spPr>
          <a:xfrm>
            <a:off x="3736338" y="3795334"/>
            <a:ext cx="263778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822D06-EFC8-83B4-FF16-94086D34AAAC}"/>
              </a:ext>
            </a:extLst>
          </p:cNvPr>
          <p:cNvSpPr/>
          <p:nvPr/>
        </p:nvSpPr>
        <p:spPr>
          <a:xfrm>
            <a:off x="3736338" y="4067809"/>
            <a:ext cx="263778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</a:t>
            </a:r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148E4C-4531-6813-9792-FDD082671F9A}"/>
              </a:ext>
            </a:extLst>
          </p:cNvPr>
          <p:cNvSpPr/>
          <p:nvPr/>
        </p:nvSpPr>
        <p:spPr>
          <a:xfrm>
            <a:off x="3736338" y="4321812"/>
            <a:ext cx="263778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</a:t>
            </a:r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043777-65F7-A8AD-3F8A-1BABAC62D2F5}"/>
              </a:ext>
            </a:extLst>
          </p:cNvPr>
          <p:cNvSpPr/>
          <p:nvPr/>
        </p:nvSpPr>
        <p:spPr>
          <a:xfrm>
            <a:off x="3736338" y="4612758"/>
            <a:ext cx="263778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15</a:t>
            </a:r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29BBF0-7C10-6048-4C63-D2B3588792D5}"/>
              </a:ext>
            </a:extLst>
          </p:cNvPr>
          <p:cNvSpPr/>
          <p:nvPr/>
        </p:nvSpPr>
        <p:spPr>
          <a:xfrm>
            <a:off x="3736338" y="4875990"/>
            <a:ext cx="263778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</a:t>
            </a:r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DFAF3-8561-2CC8-05DC-17F881DF6B85}"/>
              </a:ext>
            </a:extLst>
          </p:cNvPr>
          <p:cNvSpPr/>
          <p:nvPr/>
        </p:nvSpPr>
        <p:spPr>
          <a:xfrm>
            <a:off x="5020911" y="3776858"/>
            <a:ext cx="703385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D23FCFD8-B85B-A317-2383-2EF070B0CC62}"/>
              </a:ext>
            </a:extLst>
          </p:cNvPr>
          <p:cNvSpPr/>
          <p:nvPr/>
        </p:nvSpPr>
        <p:spPr>
          <a:xfrm rot="10800000">
            <a:off x="5553421" y="3798299"/>
            <a:ext cx="143920" cy="21489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F1C049-11C9-6C67-8D8B-CA84B4F79EA4}"/>
              </a:ext>
            </a:extLst>
          </p:cNvPr>
          <p:cNvSpPr/>
          <p:nvPr/>
        </p:nvSpPr>
        <p:spPr>
          <a:xfrm>
            <a:off x="5921459" y="3772243"/>
            <a:ext cx="1542306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87DAFA-05B3-B58A-59A3-B6847FC460D3}"/>
              </a:ext>
            </a:extLst>
          </p:cNvPr>
          <p:cNvSpPr/>
          <p:nvPr/>
        </p:nvSpPr>
        <p:spPr>
          <a:xfrm>
            <a:off x="5020911" y="4049329"/>
            <a:ext cx="703385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4E072B1-08B6-0B47-922B-BADA5970E4DA}"/>
              </a:ext>
            </a:extLst>
          </p:cNvPr>
          <p:cNvSpPr/>
          <p:nvPr/>
        </p:nvSpPr>
        <p:spPr>
          <a:xfrm rot="10800000">
            <a:off x="5553421" y="4070770"/>
            <a:ext cx="143920" cy="21489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E6E8DC-30DF-2FFF-8AFF-2E794CD22C98}"/>
              </a:ext>
            </a:extLst>
          </p:cNvPr>
          <p:cNvSpPr/>
          <p:nvPr/>
        </p:nvSpPr>
        <p:spPr>
          <a:xfrm>
            <a:off x="5921459" y="4044714"/>
            <a:ext cx="1542306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CE89CD-B26B-84BC-7B69-34D0D21AEC87}"/>
              </a:ext>
            </a:extLst>
          </p:cNvPr>
          <p:cNvSpPr/>
          <p:nvPr/>
        </p:nvSpPr>
        <p:spPr>
          <a:xfrm>
            <a:off x="5020911" y="4321801"/>
            <a:ext cx="703385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F4AD3564-9CD5-889C-9A81-B618FD8FC11C}"/>
              </a:ext>
            </a:extLst>
          </p:cNvPr>
          <p:cNvSpPr/>
          <p:nvPr/>
        </p:nvSpPr>
        <p:spPr>
          <a:xfrm rot="10800000">
            <a:off x="5553421" y="4343242"/>
            <a:ext cx="143920" cy="21489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2A7B3E-32DD-16DC-3065-92C2634DA85A}"/>
              </a:ext>
            </a:extLst>
          </p:cNvPr>
          <p:cNvSpPr/>
          <p:nvPr/>
        </p:nvSpPr>
        <p:spPr>
          <a:xfrm>
            <a:off x="5921459" y="4317186"/>
            <a:ext cx="1542306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27FDE1-E35E-51AC-2B17-608D4BF9CEB3}"/>
              </a:ext>
            </a:extLst>
          </p:cNvPr>
          <p:cNvSpPr/>
          <p:nvPr/>
        </p:nvSpPr>
        <p:spPr>
          <a:xfrm>
            <a:off x="5020911" y="4603507"/>
            <a:ext cx="703385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E269290-946D-DAF1-2554-AB8411798C3A}"/>
              </a:ext>
            </a:extLst>
          </p:cNvPr>
          <p:cNvSpPr/>
          <p:nvPr/>
        </p:nvSpPr>
        <p:spPr>
          <a:xfrm rot="10800000">
            <a:off x="5553421" y="4624948"/>
            <a:ext cx="143920" cy="21489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F76A7C-A07E-E910-1D20-0F93A68E1CCC}"/>
              </a:ext>
            </a:extLst>
          </p:cNvPr>
          <p:cNvSpPr/>
          <p:nvPr/>
        </p:nvSpPr>
        <p:spPr>
          <a:xfrm>
            <a:off x="5921459" y="4598892"/>
            <a:ext cx="1542306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D78FBF-E93D-751F-C11D-31160AFF2760}"/>
              </a:ext>
            </a:extLst>
          </p:cNvPr>
          <p:cNvSpPr/>
          <p:nvPr/>
        </p:nvSpPr>
        <p:spPr>
          <a:xfrm>
            <a:off x="5020911" y="4875978"/>
            <a:ext cx="703385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9E129158-38FB-824C-61DE-06CA1985CBD5}"/>
              </a:ext>
            </a:extLst>
          </p:cNvPr>
          <p:cNvSpPr/>
          <p:nvPr/>
        </p:nvSpPr>
        <p:spPr>
          <a:xfrm rot="10800000">
            <a:off x="5553421" y="4897419"/>
            <a:ext cx="143920" cy="21489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B17D05-3F6B-4574-705C-6AE49FC380C4}"/>
              </a:ext>
            </a:extLst>
          </p:cNvPr>
          <p:cNvSpPr/>
          <p:nvPr/>
        </p:nvSpPr>
        <p:spPr>
          <a:xfrm>
            <a:off x="5921459" y="4871363"/>
            <a:ext cx="1542306" cy="229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57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D3745508-33D4-4472-8A05-1CA708A399A1}"/>
              </a:ext>
            </a:extLst>
          </p:cNvPr>
          <p:cNvSpPr/>
          <p:nvPr/>
        </p:nvSpPr>
        <p:spPr>
          <a:xfrm>
            <a:off x="1340398" y="1355586"/>
            <a:ext cx="6898742" cy="507381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255" name="표 254">
            <a:extLst>
              <a:ext uri="{FF2B5EF4-FFF2-40B4-BE49-F238E27FC236}">
                <a16:creationId xmlns:a16="http://schemas.microsoft.com/office/drawing/2014/main" id="{264CCBD9-3F1E-4DAF-A616-CE91C46BF9F0}"/>
              </a:ext>
            </a:extLst>
          </p:cNvPr>
          <p:cNvGraphicFramePr>
            <a:graphicFrameLocks noGrp="1"/>
          </p:cNvGraphicFramePr>
          <p:nvPr/>
        </p:nvGraphicFramePr>
        <p:xfrm>
          <a:off x="1344000" y="431809"/>
          <a:ext cx="9504000" cy="789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341834454"/>
                    </a:ext>
                  </a:extLst>
                </a:gridCol>
                <a:gridCol w="1571074">
                  <a:extLst>
                    <a:ext uri="{9D8B030D-6E8A-4147-A177-3AD203B41FA5}">
                      <a16:colId xmlns:a16="http://schemas.microsoft.com/office/drawing/2014/main" val="2562738913"/>
                    </a:ext>
                  </a:extLst>
                </a:gridCol>
                <a:gridCol w="1143570">
                  <a:extLst>
                    <a:ext uri="{9D8B030D-6E8A-4147-A177-3AD203B41FA5}">
                      <a16:colId xmlns:a16="http://schemas.microsoft.com/office/drawing/2014/main" val="106786483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6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화면명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err="1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매장별</a:t>
                      </a:r>
                      <a:r>
                        <a:rPr lang="ko-KR" altLang="en-US" sz="900" b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재고조정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메인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템플릿유형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L2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TAB Order</a:t>
                      </a:r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N/A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관련 테이블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두웰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" name="Group 271">
            <a:extLst>
              <a:ext uri="{FF2B5EF4-FFF2-40B4-BE49-F238E27FC236}">
                <a16:creationId xmlns:a16="http://schemas.microsoft.com/office/drawing/2014/main" id="{9C71F618-BDD3-48D9-8335-7144D946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702143"/>
              </p:ext>
            </p:extLst>
          </p:nvPr>
        </p:nvGraphicFramePr>
        <p:xfrm>
          <a:off x="8256241" y="1347272"/>
          <a:ext cx="2585613" cy="2861128"/>
        </p:xfrm>
        <a:graphic>
          <a:graphicData uri="http://schemas.openxmlformats.org/drawingml/2006/table">
            <a:tbl>
              <a:tblPr/>
              <a:tblGrid>
                <a:gridCol w="308512">
                  <a:extLst>
                    <a:ext uri="{9D8B030D-6E8A-4147-A177-3AD203B41FA5}">
                      <a16:colId xmlns:a16="http://schemas.microsoft.com/office/drawing/2014/main" val="2267314369"/>
                    </a:ext>
                  </a:extLst>
                </a:gridCol>
                <a:gridCol w="120116">
                  <a:extLst>
                    <a:ext uri="{9D8B030D-6E8A-4147-A177-3AD203B41FA5}">
                      <a16:colId xmlns:a16="http://schemas.microsoft.com/office/drawing/2014/main" val="663834513"/>
                    </a:ext>
                  </a:extLst>
                </a:gridCol>
                <a:gridCol w="215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사용자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679">
                <a:tc gridSpan="3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조회조건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매장명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상품코드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50547"/>
                  </a:ext>
                </a:extLst>
              </a:tr>
              <a:tr h="151306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버튼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73687"/>
                  </a:ext>
                </a:extLst>
              </a:tr>
              <a:tr h="151306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매장별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제고 조회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재고조정내역 저장하는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927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76587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기능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50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매장별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재고 조정하는 화면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항목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재고조정내역 조회 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순서는 변경일자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일련번호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desc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AED440-42E0-43E0-980F-4C54DF926390}"/>
              </a:ext>
            </a:extLst>
          </p:cNvPr>
          <p:cNvSpPr/>
          <p:nvPr/>
        </p:nvSpPr>
        <p:spPr>
          <a:xfrm>
            <a:off x="1531537" y="2172622"/>
            <a:ext cx="6071813" cy="44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700" b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CC795FB6-CDDB-44E0-95DE-F155FB3F6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61331"/>
              </p:ext>
            </p:extLst>
          </p:nvPr>
        </p:nvGraphicFramePr>
        <p:xfrm>
          <a:off x="1559490" y="3018314"/>
          <a:ext cx="6025462" cy="211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34387683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136354325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218">
                  <a:extLst>
                    <a:ext uri="{9D8B030D-6E8A-4147-A177-3AD203B41FA5}">
                      <a16:colId xmlns:a16="http://schemas.microsoft.com/office/drawing/2014/main" val="2941322655"/>
                    </a:ext>
                  </a:extLst>
                </a:gridCol>
                <a:gridCol w="1766043">
                  <a:extLst>
                    <a:ext uri="{9D8B030D-6E8A-4147-A177-3AD203B41FA5}">
                      <a16:colId xmlns:a16="http://schemas.microsoft.com/office/drawing/2014/main" val="3023203810"/>
                    </a:ext>
                  </a:extLst>
                </a:gridCol>
              </a:tblGrid>
              <a:tr h="4691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변경일자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상품코드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상품명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조정전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조정후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차이수량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조정사유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기타조정사유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20240613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100000001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마우스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u="none" kern="120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-1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u="none" kern="120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분실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u="none" kern="120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고객 도난사고 발생 </a:t>
                      </a:r>
                      <a:r>
                        <a:rPr lang="en-US" altLang="ko-KR" sz="700" b="0" u="none" kern="120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cctv </a:t>
                      </a:r>
                      <a:r>
                        <a:rPr lang="ko-KR" altLang="en-US" sz="700" b="0" u="none" kern="120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확인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20240613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100000002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마우스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분실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20240613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100000003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마우스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-10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매입누락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776865"/>
                  </a:ext>
                </a:extLst>
              </a:tr>
              <a:tr h="274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20240613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100000004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삼성노트북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-1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분실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790162"/>
                  </a:ext>
                </a:extLst>
              </a:tr>
              <a:tr h="274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20240613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100000005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레노버노트북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-5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판매누락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0924"/>
                  </a:ext>
                </a:extLst>
              </a:tr>
              <a:tr h="274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20240613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100000006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LG</a:t>
                      </a: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노트북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분식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653220"/>
                  </a:ext>
                </a:extLst>
              </a:tr>
            </a:tbl>
          </a:graphicData>
        </a:graphic>
      </p:graphicFrame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BCE7CCD-AED3-4ED4-AEAB-F9529E97D9B6}"/>
              </a:ext>
            </a:extLst>
          </p:cNvPr>
          <p:cNvGrpSpPr/>
          <p:nvPr/>
        </p:nvGrpSpPr>
        <p:grpSpPr>
          <a:xfrm>
            <a:off x="7196485" y="2172965"/>
            <a:ext cx="285752" cy="360000"/>
            <a:chOff x="6394144" y="1777303"/>
            <a:chExt cx="360000" cy="360000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BE3AF6A-6A8C-4F66-8A32-66B3F914E7FF}"/>
                </a:ext>
              </a:extLst>
            </p:cNvPr>
            <p:cNvSpPr/>
            <p:nvPr/>
          </p:nvSpPr>
          <p:spPr>
            <a:xfrm>
              <a:off x="6394144" y="1777303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700" b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140" name="그룹 137">
              <a:extLst>
                <a:ext uri="{FF2B5EF4-FFF2-40B4-BE49-F238E27FC236}">
                  <a16:creationId xmlns:a16="http://schemas.microsoft.com/office/drawing/2014/main" id="{D97AB7EA-C1B1-4388-923A-D3132897D4B5}"/>
                </a:ext>
              </a:extLst>
            </p:cNvPr>
            <p:cNvGrpSpPr/>
            <p:nvPr/>
          </p:nvGrpSpPr>
          <p:grpSpPr>
            <a:xfrm>
              <a:off x="6508978" y="1876826"/>
              <a:ext cx="130346" cy="160955"/>
              <a:chOff x="285012" y="3272646"/>
              <a:chExt cx="188325" cy="232556"/>
            </a:xfrm>
          </p:grpSpPr>
          <p:sp>
            <p:nvSpPr>
              <p:cNvPr id="141" name="모서리가 둥근 직사각형 176">
                <a:extLst>
                  <a:ext uri="{FF2B5EF4-FFF2-40B4-BE49-F238E27FC236}">
                    <a16:creationId xmlns:a16="http://schemas.microsoft.com/office/drawing/2014/main" id="{CA965642-79E5-4E0D-A668-ED2A99E7575C}"/>
                  </a:ext>
                </a:extLst>
              </p:cNvPr>
              <p:cNvSpPr/>
              <p:nvPr/>
            </p:nvSpPr>
            <p:spPr>
              <a:xfrm rot="2700000">
                <a:off x="406241" y="3438105"/>
                <a:ext cx="108000" cy="261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8B7AE4F-C805-406C-A5A2-4DF6348A67BD}"/>
                  </a:ext>
                </a:extLst>
              </p:cNvPr>
              <p:cNvSpPr/>
              <p:nvPr/>
            </p:nvSpPr>
            <p:spPr>
              <a:xfrm>
                <a:off x="285012" y="3272646"/>
                <a:ext cx="165044" cy="16504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6FB5E0C-3D2D-4204-BD49-C9109B10A516}"/>
              </a:ext>
            </a:extLst>
          </p:cNvPr>
          <p:cNvSpPr/>
          <p:nvPr/>
        </p:nvSpPr>
        <p:spPr>
          <a:xfrm>
            <a:off x="1577080" y="2245243"/>
            <a:ext cx="753930" cy="107722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700">
                <a:solidFill>
                  <a:schemeClr val="accent1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매장코드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249986" y="2220777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9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158" y="2350562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8292C38-FB95-47C3-9FCD-588D8B409965}"/>
              </a:ext>
            </a:extLst>
          </p:cNvPr>
          <p:cNvSpPr/>
          <p:nvPr/>
        </p:nvSpPr>
        <p:spPr>
          <a:xfrm>
            <a:off x="1452311" y="1930813"/>
            <a:ext cx="1383712" cy="153888"/>
          </a:xfrm>
          <a:prstGeom prst="rect">
            <a:avLst/>
          </a:prstGeom>
          <a:ln w="3175">
            <a:noFill/>
          </a:ln>
        </p:spPr>
        <p:txBody>
          <a:bodyPr wrap="none" tIns="0" bIns="0" anchor="ctr">
            <a:spAutoFit/>
          </a:bodyPr>
          <a:lstStyle/>
          <a:p>
            <a:r>
              <a:rPr lang="ko-KR" altLang="en-US" sz="10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매장별 재고조정이력</a:t>
            </a:r>
            <a:endParaRPr lang="ko-KR" altLang="en-US" sz="1000" b="1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FB5E0C-3D2D-4204-BD49-C9109B10A516}"/>
              </a:ext>
            </a:extLst>
          </p:cNvPr>
          <p:cNvSpPr/>
          <p:nvPr/>
        </p:nvSpPr>
        <p:spPr>
          <a:xfrm>
            <a:off x="3492226" y="2451686"/>
            <a:ext cx="753930" cy="107722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700" dirty="0" err="1">
                <a:solidFill>
                  <a:schemeClr val="accent1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상품코드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4278647" y="2446580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FB5E0C-3D2D-4204-BD49-C9109B10A516}"/>
              </a:ext>
            </a:extLst>
          </p:cNvPr>
          <p:cNvSpPr/>
          <p:nvPr/>
        </p:nvSpPr>
        <p:spPr>
          <a:xfrm>
            <a:off x="1575703" y="2455582"/>
            <a:ext cx="753930" cy="107722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249986" y="2450476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07A1ACD-2F68-4430-917D-5D46FC6C4FE6}"/>
              </a:ext>
            </a:extLst>
          </p:cNvPr>
          <p:cNvSpPr/>
          <p:nvPr/>
        </p:nvSpPr>
        <p:spPr>
          <a:xfrm>
            <a:off x="2104589" y="2291748"/>
            <a:ext cx="33489" cy="3348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DC58EE-B4FD-CFE3-0A8E-73C1DB16F95D}"/>
              </a:ext>
            </a:extLst>
          </p:cNvPr>
          <p:cNvSpPr/>
          <p:nvPr/>
        </p:nvSpPr>
        <p:spPr>
          <a:xfrm>
            <a:off x="3221892" y="2226531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77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D3745508-33D4-4472-8A05-1CA708A399A1}"/>
              </a:ext>
            </a:extLst>
          </p:cNvPr>
          <p:cNvSpPr/>
          <p:nvPr/>
        </p:nvSpPr>
        <p:spPr>
          <a:xfrm>
            <a:off x="1340398" y="1355586"/>
            <a:ext cx="6898742" cy="507381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255" name="표 254">
            <a:extLst>
              <a:ext uri="{FF2B5EF4-FFF2-40B4-BE49-F238E27FC236}">
                <a16:creationId xmlns:a16="http://schemas.microsoft.com/office/drawing/2014/main" id="{264CCBD9-3F1E-4DAF-A616-CE91C46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08939"/>
              </p:ext>
            </p:extLst>
          </p:nvPr>
        </p:nvGraphicFramePr>
        <p:xfrm>
          <a:off x="1344000" y="431809"/>
          <a:ext cx="9504000" cy="789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341834454"/>
                    </a:ext>
                  </a:extLst>
                </a:gridCol>
                <a:gridCol w="1571074">
                  <a:extLst>
                    <a:ext uri="{9D8B030D-6E8A-4147-A177-3AD203B41FA5}">
                      <a16:colId xmlns:a16="http://schemas.microsoft.com/office/drawing/2014/main" val="2562738913"/>
                    </a:ext>
                  </a:extLst>
                </a:gridCol>
                <a:gridCol w="1143570">
                  <a:extLst>
                    <a:ext uri="{9D8B030D-6E8A-4147-A177-3AD203B41FA5}">
                      <a16:colId xmlns:a16="http://schemas.microsoft.com/office/drawing/2014/main" val="106786483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6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화면명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err="1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재고등록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및 수정 페이지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메인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템플릿유형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L2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TAB Order</a:t>
                      </a:r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N/A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관련 테이블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두웰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8292C38-FB95-47C3-9FCD-588D8B409965}"/>
              </a:ext>
            </a:extLst>
          </p:cNvPr>
          <p:cNvSpPr/>
          <p:nvPr/>
        </p:nvSpPr>
        <p:spPr>
          <a:xfrm>
            <a:off x="1481237" y="1799841"/>
            <a:ext cx="1107996" cy="184666"/>
          </a:xfrm>
          <a:prstGeom prst="rect">
            <a:avLst/>
          </a:prstGeom>
          <a:ln w="3175">
            <a:noFill/>
          </a:ln>
        </p:spPr>
        <p:txBody>
          <a:bodyPr wrap="none" tIns="0" bIns="0" anchor="ctr">
            <a:spAutoFit/>
          </a:bodyPr>
          <a:lstStyle/>
          <a:p>
            <a:r>
              <a:rPr lang="ko-KR" altLang="en-US" sz="12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재고상세조회</a:t>
            </a:r>
            <a:endParaRPr lang="ko-KR" altLang="en-US" sz="1200" b="1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79" name="Group 271">
            <a:extLst>
              <a:ext uri="{FF2B5EF4-FFF2-40B4-BE49-F238E27FC236}">
                <a16:creationId xmlns:a16="http://schemas.microsoft.com/office/drawing/2014/main" id="{9C71F618-BDD3-48D9-8335-7144D946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68212"/>
              </p:ext>
            </p:extLst>
          </p:nvPr>
        </p:nvGraphicFramePr>
        <p:xfrm>
          <a:off x="8256241" y="1347272"/>
          <a:ext cx="2585613" cy="2520908"/>
        </p:xfrm>
        <a:graphic>
          <a:graphicData uri="http://schemas.openxmlformats.org/drawingml/2006/table">
            <a:tbl>
              <a:tblPr/>
              <a:tblGrid>
                <a:gridCol w="308512">
                  <a:extLst>
                    <a:ext uri="{9D8B030D-6E8A-4147-A177-3AD203B41FA5}">
                      <a16:colId xmlns:a16="http://schemas.microsoft.com/office/drawing/2014/main" val="2267314369"/>
                    </a:ext>
                  </a:extLst>
                </a:gridCol>
                <a:gridCol w="120116">
                  <a:extLst>
                    <a:ext uri="{9D8B030D-6E8A-4147-A177-3AD203B41FA5}">
                      <a16:colId xmlns:a16="http://schemas.microsoft.com/office/drawing/2014/main" val="663834513"/>
                    </a:ext>
                  </a:extLst>
                </a:gridCol>
                <a:gridCol w="215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사용자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679">
                <a:tc gridSpan="3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조회조건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50547"/>
                  </a:ext>
                </a:extLst>
              </a:tr>
              <a:tr h="151306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버튼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73687"/>
                  </a:ext>
                </a:extLst>
              </a:tr>
              <a:tr h="151306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306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기능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50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항목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팝업상세조회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320962" y="2152552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38EEAF3B-D65A-49E0-9C5B-20068BBE16B6}"/>
              </a:ext>
            </a:extLst>
          </p:cNvPr>
          <p:cNvSpPr/>
          <p:nvPr/>
        </p:nvSpPr>
        <p:spPr>
          <a:xfrm>
            <a:off x="1494204" y="2218295"/>
            <a:ext cx="33489" cy="3348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12834" y="2158095"/>
            <a:ext cx="12221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상품코드</a:t>
            </a:r>
            <a:endParaRPr lang="ko-KR" altLang="en-US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4490819" y="2142723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8EEAF3B-D65A-49E0-9C5B-20068BBE16B6}"/>
              </a:ext>
            </a:extLst>
          </p:cNvPr>
          <p:cNvSpPr/>
          <p:nvPr/>
        </p:nvSpPr>
        <p:spPr>
          <a:xfrm>
            <a:off x="3664062" y="2208466"/>
            <a:ext cx="33489" cy="3348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782692" y="2148266"/>
            <a:ext cx="12221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상품명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611279" y="2430263"/>
            <a:ext cx="12221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상품유형</a:t>
            </a:r>
            <a:endParaRPr lang="ko-KR" altLang="en-US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319407" y="2412019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773310" y="2431315"/>
            <a:ext cx="12221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소비자 단가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4497225" y="2420226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609128" y="2706534"/>
            <a:ext cx="12221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상품상태</a:t>
            </a:r>
            <a:endParaRPr lang="ko-KR" altLang="en-US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317256" y="2688290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771159" y="2707586"/>
            <a:ext cx="12221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 수량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607704" y="2973121"/>
            <a:ext cx="12221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0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상품이미지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04" y="3170817"/>
            <a:ext cx="1301155" cy="1301155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1604015" y="4705303"/>
            <a:ext cx="12221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최초등록일</a:t>
            </a:r>
            <a:endParaRPr lang="ko-KR" altLang="en-US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312143" y="4687059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1588" y="4724094"/>
            <a:ext cx="12221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최초등록자</a:t>
            </a:r>
            <a:endParaRPr lang="ko-KR" altLang="en-US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4469716" y="4705850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608147" y="4989927"/>
            <a:ext cx="12221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최종수정일</a:t>
            </a:r>
            <a:endParaRPr lang="ko-KR" altLang="en-US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316275" y="4971683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765720" y="5008718"/>
            <a:ext cx="12221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최종수정자</a:t>
            </a:r>
            <a:endParaRPr lang="ko-KR" altLang="en-US" sz="1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6138" y="3170817"/>
            <a:ext cx="1382721" cy="1301155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4473848" y="4990474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C7AEE8-5851-1A48-556F-972DABA9FAD9}"/>
              </a:ext>
            </a:extLst>
          </p:cNvPr>
          <p:cNvSpPr/>
          <p:nvPr/>
        </p:nvSpPr>
        <p:spPr>
          <a:xfrm>
            <a:off x="4529553" y="2720407"/>
            <a:ext cx="864000" cy="1649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11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D3745508-33D4-4472-8A05-1CA708A399A1}"/>
              </a:ext>
            </a:extLst>
          </p:cNvPr>
          <p:cNvSpPr/>
          <p:nvPr/>
        </p:nvSpPr>
        <p:spPr>
          <a:xfrm>
            <a:off x="1340398" y="1355586"/>
            <a:ext cx="6898742" cy="507381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graphicFrame>
        <p:nvGraphicFramePr>
          <p:cNvPr id="255" name="표 254">
            <a:extLst>
              <a:ext uri="{FF2B5EF4-FFF2-40B4-BE49-F238E27FC236}">
                <a16:creationId xmlns:a16="http://schemas.microsoft.com/office/drawing/2014/main" id="{264CCBD9-3F1E-4DAF-A616-CE91C46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74765"/>
              </p:ext>
            </p:extLst>
          </p:nvPr>
        </p:nvGraphicFramePr>
        <p:xfrm>
          <a:off x="1344000" y="431809"/>
          <a:ext cx="9504000" cy="789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341834454"/>
                    </a:ext>
                  </a:extLst>
                </a:gridCol>
                <a:gridCol w="1571074">
                  <a:extLst>
                    <a:ext uri="{9D8B030D-6E8A-4147-A177-3AD203B41FA5}">
                      <a16:colId xmlns:a16="http://schemas.microsoft.com/office/drawing/2014/main" val="2562738913"/>
                    </a:ext>
                  </a:extLst>
                </a:gridCol>
                <a:gridCol w="1143570">
                  <a:extLst>
                    <a:ext uri="{9D8B030D-6E8A-4147-A177-3AD203B41FA5}">
                      <a16:colId xmlns:a16="http://schemas.microsoft.com/office/drawing/2014/main" val="106786483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6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화면명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상품 조회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팝업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팝업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템플릿유형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L2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TAB Order</a:t>
                      </a:r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N/A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관련 테이블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두웰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" name="Group 271">
            <a:extLst>
              <a:ext uri="{FF2B5EF4-FFF2-40B4-BE49-F238E27FC236}">
                <a16:creationId xmlns:a16="http://schemas.microsoft.com/office/drawing/2014/main" id="{9C71F618-BDD3-48D9-8335-7144D946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26910"/>
              </p:ext>
            </p:extLst>
          </p:nvPr>
        </p:nvGraphicFramePr>
        <p:xfrm>
          <a:off x="8256241" y="1347272"/>
          <a:ext cx="2585613" cy="2836744"/>
        </p:xfrm>
        <a:graphic>
          <a:graphicData uri="http://schemas.openxmlformats.org/drawingml/2006/table">
            <a:tbl>
              <a:tblPr/>
              <a:tblGrid>
                <a:gridCol w="308512">
                  <a:extLst>
                    <a:ext uri="{9D8B030D-6E8A-4147-A177-3AD203B41FA5}">
                      <a16:colId xmlns:a16="http://schemas.microsoft.com/office/drawing/2014/main" val="2267314369"/>
                    </a:ext>
                  </a:extLst>
                </a:gridCol>
                <a:gridCol w="120116">
                  <a:extLst>
                    <a:ext uri="{9D8B030D-6E8A-4147-A177-3AD203B41FA5}">
                      <a16:colId xmlns:a16="http://schemas.microsoft.com/office/drawing/2014/main" val="663834513"/>
                    </a:ext>
                  </a:extLst>
                </a:gridCol>
                <a:gridCol w="215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사용자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679">
                <a:tc gridSpan="3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조회조건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상품코드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50547"/>
                  </a:ext>
                </a:extLst>
              </a:tr>
              <a:tr h="151306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버튼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73687"/>
                  </a:ext>
                </a:extLst>
              </a:tr>
              <a:tr h="151306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판매 상품 조회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선택한 상품의 정보를 메인 화면으로 전송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팝업 닫기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70348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기능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50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등록된 상품 정보를 조회 하여 매장 재고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등록시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항목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상품 상태가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해지상태면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선택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불가하도록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할 것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339690" y="1556792"/>
            <a:ext cx="6722856" cy="4464496"/>
            <a:chOff x="833815" y="1979005"/>
            <a:chExt cx="4090103" cy="2771978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3977C27-C3BB-4FCF-AE29-5206BC1817D2}"/>
                </a:ext>
              </a:extLst>
            </p:cNvPr>
            <p:cNvSpPr/>
            <p:nvPr/>
          </p:nvSpPr>
          <p:spPr>
            <a:xfrm>
              <a:off x="3826349" y="2486123"/>
              <a:ext cx="1076061" cy="201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07" name="사각형: 둥근 모서리 27">
              <a:extLst>
                <a:ext uri="{FF2B5EF4-FFF2-40B4-BE49-F238E27FC236}">
                  <a16:creationId xmlns:a16="http://schemas.microsoft.com/office/drawing/2014/main" id="{DE5231BE-5D4D-4974-9085-8D1EF5BFF348}"/>
                </a:ext>
              </a:extLst>
            </p:cNvPr>
            <p:cNvSpPr/>
            <p:nvPr/>
          </p:nvSpPr>
          <p:spPr>
            <a:xfrm>
              <a:off x="833815" y="1979005"/>
              <a:ext cx="4090103" cy="2771978"/>
            </a:xfrm>
            <a:prstGeom prst="roundRect">
              <a:avLst>
                <a:gd name="adj" fmla="val 1986"/>
              </a:avLst>
            </a:prstGeom>
            <a:solidFill>
              <a:srgbClr val="E3EBF5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EA16517-F4EF-480E-914F-ACF42D3E00CF}"/>
                </a:ext>
              </a:extLst>
            </p:cNvPr>
            <p:cNvSpPr/>
            <p:nvPr/>
          </p:nvSpPr>
          <p:spPr>
            <a:xfrm>
              <a:off x="900637" y="2155958"/>
              <a:ext cx="3941482" cy="25384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5BEB42F-C5D2-4E17-8B2D-874FB01F6B2A}"/>
                </a:ext>
              </a:extLst>
            </p:cNvPr>
            <p:cNvGrpSpPr/>
            <p:nvPr/>
          </p:nvGrpSpPr>
          <p:grpSpPr>
            <a:xfrm>
              <a:off x="4596408" y="3159248"/>
              <a:ext cx="102707" cy="100520"/>
              <a:chOff x="285012" y="3272646"/>
              <a:chExt cx="188325" cy="232556"/>
            </a:xfrm>
          </p:grpSpPr>
          <p:sp>
            <p:nvSpPr>
              <p:cNvPr id="123" name="모서리가 둥근 직사각형 176">
                <a:extLst>
                  <a:ext uri="{FF2B5EF4-FFF2-40B4-BE49-F238E27FC236}">
                    <a16:creationId xmlns:a16="http://schemas.microsoft.com/office/drawing/2014/main" id="{0B3D812F-40BC-4FCD-A41E-2417A5981CD0}"/>
                  </a:ext>
                </a:extLst>
              </p:cNvPr>
              <p:cNvSpPr/>
              <p:nvPr/>
            </p:nvSpPr>
            <p:spPr>
              <a:xfrm rot="2700000">
                <a:off x="406241" y="3438105"/>
                <a:ext cx="108000" cy="261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D9B4B62B-4D0A-4E0C-B298-CF922C2027F3}"/>
                  </a:ext>
                </a:extLst>
              </p:cNvPr>
              <p:cNvSpPr/>
              <p:nvPr/>
            </p:nvSpPr>
            <p:spPr>
              <a:xfrm>
                <a:off x="285012" y="3272646"/>
                <a:ext cx="165044" cy="16504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</p:grp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AED440-42E0-43E0-980F-4C54DF926390}"/>
              </a:ext>
            </a:extLst>
          </p:cNvPr>
          <p:cNvSpPr/>
          <p:nvPr/>
        </p:nvSpPr>
        <p:spPr>
          <a:xfrm>
            <a:off x="1531537" y="2172622"/>
            <a:ext cx="6071813" cy="44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CC795FB6-CDDB-44E0-95DE-F155FB3F6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90022"/>
              </p:ext>
            </p:extLst>
          </p:nvPr>
        </p:nvGraphicFramePr>
        <p:xfrm>
          <a:off x="1559490" y="3018315"/>
          <a:ext cx="6042913" cy="174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232">
                  <a:extLst>
                    <a:ext uri="{9D8B030D-6E8A-4147-A177-3AD203B41FA5}">
                      <a16:colId xmlns:a16="http://schemas.microsoft.com/office/drawing/2014/main" val="1296860491"/>
                    </a:ext>
                  </a:extLst>
                </a:gridCol>
                <a:gridCol w="1151954">
                  <a:extLst>
                    <a:ext uri="{9D8B030D-6E8A-4147-A177-3AD203B41FA5}">
                      <a16:colId xmlns:a16="http://schemas.microsoft.com/office/drawing/2014/main" val="1039387890"/>
                    </a:ext>
                  </a:extLst>
                </a:gridCol>
                <a:gridCol w="11519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선택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상품유형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상품상태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소비자가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2010011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책상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2019181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책상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3010111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의자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776865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4010101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캠핑의자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790162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5001011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등산스틱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0924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3029181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등산가방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653220"/>
                  </a:ext>
                </a:extLst>
              </a:tr>
            </a:tbl>
          </a:graphicData>
        </a:graphic>
      </p:graphicFrame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BCE7CCD-AED3-4ED4-AEAB-F9529E97D9B6}"/>
              </a:ext>
            </a:extLst>
          </p:cNvPr>
          <p:cNvGrpSpPr/>
          <p:nvPr/>
        </p:nvGrpSpPr>
        <p:grpSpPr>
          <a:xfrm>
            <a:off x="7196485" y="2172965"/>
            <a:ext cx="285752" cy="360000"/>
            <a:chOff x="6394144" y="1777303"/>
            <a:chExt cx="360000" cy="360000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BE3AF6A-6A8C-4F66-8A32-66B3F914E7FF}"/>
                </a:ext>
              </a:extLst>
            </p:cNvPr>
            <p:cNvSpPr/>
            <p:nvPr/>
          </p:nvSpPr>
          <p:spPr>
            <a:xfrm>
              <a:off x="6394144" y="1777303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grpSp>
          <p:nvGrpSpPr>
            <p:cNvPr id="140" name="그룹 137">
              <a:extLst>
                <a:ext uri="{FF2B5EF4-FFF2-40B4-BE49-F238E27FC236}">
                  <a16:creationId xmlns:a16="http://schemas.microsoft.com/office/drawing/2014/main" id="{D97AB7EA-C1B1-4388-923A-D3132897D4B5}"/>
                </a:ext>
              </a:extLst>
            </p:cNvPr>
            <p:cNvGrpSpPr/>
            <p:nvPr/>
          </p:nvGrpSpPr>
          <p:grpSpPr>
            <a:xfrm>
              <a:off x="6508978" y="1876826"/>
              <a:ext cx="130346" cy="160955"/>
              <a:chOff x="285012" y="3272646"/>
              <a:chExt cx="188325" cy="232556"/>
            </a:xfrm>
          </p:grpSpPr>
          <p:sp>
            <p:nvSpPr>
              <p:cNvPr id="141" name="모서리가 둥근 직사각형 176">
                <a:extLst>
                  <a:ext uri="{FF2B5EF4-FFF2-40B4-BE49-F238E27FC236}">
                    <a16:creationId xmlns:a16="http://schemas.microsoft.com/office/drawing/2014/main" id="{CA965642-79E5-4E0D-A668-ED2A99E7575C}"/>
                  </a:ext>
                </a:extLst>
              </p:cNvPr>
              <p:cNvSpPr/>
              <p:nvPr/>
            </p:nvSpPr>
            <p:spPr>
              <a:xfrm rot="2700000">
                <a:off x="406241" y="3438105"/>
                <a:ext cx="108000" cy="261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8B7AE4F-C805-406C-A5A2-4DF6348A67BD}"/>
                  </a:ext>
                </a:extLst>
              </p:cNvPr>
              <p:cNvSpPr/>
              <p:nvPr/>
            </p:nvSpPr>
            <p:spPr>
              <a:xfrm>
                <a:off x="285012" y="3272646"/>
                <a:ext cx="165044" cy="16504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</p:grpSp>
      </p:grpSp>
      <p:sp>
        <p:nvSpPr>
          <p:cNvPr id="159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158" y="2350562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8292C38-FB95-47C3-9FCD-588D8B409965}"/>
              </a:ext>
            </a:extLst>
          </p:cNvPr>
          <p:cNvSpPr/>
          <p:nvPr/>
        </p:nvSpPr>
        <p:spPr>
          <a:xfrm>
            <a:off x="1452311" y="1930813"/>
            <a:ext cx="723275" cy="153888"/>
          </a:xfrm>
          <a:prstGeom prst="rect">
            <a:avLst/>
          </a:prstGeom>
          <a:ln w="3175">
            <a:noFill/>
          </a:ln>
        </p:spPr>
        <p:txBody>
          <a:bodyPr wrap="none" tIns="0" bIns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상품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FB5E0C-3D2D-4204-BD49-C9109B10A516}"/>
              </a:ext>
            </a:extLst>
          </p:cNvPr>
          <p:cNvSpPr/>
          <p:nvPr/>
        </p:nvSpPr>
        <p:spPr>
          <a:xfrm>
            <a:off x="3492226" y="2328598"/>
            <a:ext cx="753930" cy="107722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상품코드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4278647" y="2323492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FB5E0C-3D2D-4204-BD49-C9109B10A516}"/>
              </a:ext>
            </a:extLst>
          </p:cNvPr>
          <p:cNvSpPr/>
          <p:nvPr/>
        </p:nvSpPr>
        <p:spPr>
          <a:xfrm>
            <a:off x="1575703" y="2332494"/>
            <a:ext cx="753930" cy="107722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상품명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362124" y="2327388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63D1B7-7E33-443D-848B-389B66DE71D2}"/>
              </a:ext>
            </a:extLst>
          </p:cNvPr>
          <p:cNvSpPr/>
          <p:nvPr/>
        </p:nvSpPr>
        <p:spPr>
          <a:xfrm>
            <a:off x="5123073" y="5424633"/>
            <a:ext cx="1193630" cy="39882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저장</a:t>
            </a:r>
          </a:p>
        </p:txBody>
      </p:sp>
      <p:sp>
        <p:nvSpPr>
          <p:cNvPr id="39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896" y="5522455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63D1B7-7E33-443D-848B-389B66DE71D2}"/>
              </a:ext>
            </a:extLst>
          </p:cNvPr>
          <p:cNvSpPr/>
          <p:nvPr/>
        </p:nvSpPr>
        <p:spPr>
          <a:xfrm>
            <a:off x="6522554" y="5420739"/>
            <a:ext cx="1193630" cy="39882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닫기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0BF59C-5DB3-46B6-AB4B-3B6AFB8403BB}"/>
              </a:ext>
            </a:extLst>
          </p:cNvPr>
          <p:cNvSpPr/>
          <p:nvPr/>
        </p:nvSpPr>
        <p:spPr>
          <a:xfrm>
            <a:off x="1449525" y="5391453"/>
            <a:ext cx="6478569" cy="543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400" b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63D1B7-7E33-443D-848B-389B66DE71D2}"/>
              </a:ext>
            </a:extLst>
          </p:cNvPr>
          <p:cNvSpPr/>
          <p:nvPr/>
        </p:nvSpPr>
        <p:spPr>
          <a:xfrm>
            <a:off x="5191623" y="5462688"/>
            <a:ext cx="1193630" cy="39882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선택</a:t>
            </a:r>
          </a:p>
        </p:txBody>
      </p:sp>
      <p:sp>
        <p:nvSpPr>
          <p:cNvPr id="44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446" y="5560510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t>2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A63D1B7-7E33-443D-848B-389B66DE71D2}"/>
              </a:ext>
            </a:extLst>
          </p:cNvPr>
          <p:cNvSpPr/>
          <p:nvPr/>
        </p:nvSpPr>
        <p:spPr>
          <a:xfrm>
            <a:off x="6591104" y="5458794"/>
            <a:ext cx="1193630" cy="39882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닫기</a:t>
            </a:r>
          </a:p>
        </p:txBody>
      </p:sp>
      <p:sp>
        <p:nvSpPr>
          <p:cNvPr id="46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104" y="5229877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t>3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F1F5F0-74A8-41A8-8825-6CF86ED10BB3}"/>
              </a:ext>
            </a:extLst>
          </p:cNvPr>
          <p:cNvSpPr/>
          <p:nvPr/>
        </p:nvSpPr>
        <p:spPr>
          <a:xfrm>
            <a:off x="7507229" y="1580190"/>
            <a:ext cx="329882" cy="224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X</a:t>
            </a:r>
            <a:endParaRPr lang="ko-KR" altLang="en-US" sz="80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14202B-79F6-4E89-BFFB-398647CF25C4}"/>
              </a:ext>
            </a:extLst>
          </p:cNvPr>
          <p:cNvSpPr/>
          <p:nvPr/>
        </p:nvSpPr>
        <p:spPr>
          <a:xfrm>
            <a:off x="7127554" y="1574697"/>
            <a:ext cx="329882" cy="224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□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5D31F3-1DB3-4039-831E-CA184140C74F}"/>
              </a:ext>
            </a:extLst>
          </p:cNvPr>
          <p:cNvSpPr/>
          <p:nvPr/>
        </p:nvSpPr>
        <p:spPr>
          <a:xfrm>
            <a:off x="6745972" y="1574697"/>
            <a:ext cx="329882" cy="224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</a:t>
            </a:r>
            <a:endParaRPr lang="ko-KR" altLang="en-US" sz="80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38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D3745508-33D4-4472-8A05-1CA708A399A1}"/>
              </a:ext>
            </a:extLst>
          </p:cNvPr>
          <p:cNvSpPr/>
          <p:nvPr/>
        </p:nvSpPr>
        <p:spPr>
          <a:xfrm>
            <a:off x="1340398" y="1355586"/>
            <a:ext cx="6898742" cy="507381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255" name="표 254">
            <a:extLst>
              <a:ext uri="{FF2B5EF4-FFF2-40B4-BE49-F238E27FC236}">
                <a16:creationId xmlns:a16="http://schemas.microsoft.com/office/drawing/2014/main" id="{264CCBD9-3F1E-4DAF-A616-CE91C46BF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78532"/>
              </p:ext>
            </p:extLst>
          </p:nvPr>
        </p:nvGraphicFramePr>
        <p:xfrm>
          <a:off x="1344000" y="431809"/>
          <a:ext cx="9504000" cy="789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341834454"/>
                    </a:ext>
                  </a:extLst>
                </a:gridCol>
                <a:gridCol w="1571074">
                  <a:extLst>
                    <a:ext uri="{9D8B030D-6E8A-4147-A177-3AD203B41FA5}">
                      <a16:colId xmlns:a16="http://schemas.microsoft.com/office/drawing/2014/main" val="2562738913"/>
                    </a:ext>
                  </a:extLst>
                </a:gridCol>
                <a:gridCol w="1143570">
                  <a:extLst>
                    <a:ext uri="{9D8B030D-6E8A-4147-A177-3AD203B41FA5}">
                      <a16:colId xmlns:a16="http://schemas.microsoft.com/office/drawing/2014/main" val="106786483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6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0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화면명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매장조회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팝업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화면유형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팝업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템플릿유형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L2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TAB Order</a:t>
                      </a:r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N/A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관련 테이블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두웰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" name="Group 271">
            <a:extLst>
              <a:ext uri="{FF2B5EF4-FFF2-40B4-BE49-F238E27FC236}">
                <a16:creationId xmlns:a16="http://schemas.microsoft.com/office/drawing/2014/main" id="{9C71F618-BDD3-48D9-8335-7144D946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23610"/>
              </p:ext>
            </p:extLst>
          </p:nvPr>
        </p:nvGraphicFramePr>
        <p:xfrm>
          <a:off x="8256241" y="1347272"/>
          <a:ext cx="2585613" cy="2714824"/>
        </p:xfrm>
        <a:graphic>
          <a:graphicData uri="http://schemas.openxmlformats.org/drawingml/2006/table">
            <a:tbl>
              <a:tblPr/>
              <a:tblGrid>
                <a:gridCol w="308512">
                  <a:extLst>
                    <a:ext uri="{9D8B030D-6E8A-4147-A177-3AD203B41FA5}">
                      <a16:colId xmlns:a16="http://schemas.microsoft.com/office/drawing/2014/main" val="2267314369"/>
                    </a:ext>
                  </a:extLst>
                </a:gridCol>
                <a:gridCol w="120116">
                  <a:extLst>
                    <a:ext uri="{9D8B030D-6E8A-4147-A177-3AD203B41FA5}">
                      <a16:colId xmlns:a16="http://schemas.microsoft.com/office/drawing/2014/main" val="663834513"/>
                    </a:ext>
                  </a:extLst>
                </a:gridCol>
                <a:gridCol w="215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사용자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679"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679">
                <a:tc gridSpan="3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조회조건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매장코드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명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입력시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해당영업장조히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50547"/>
                  </a:ext>
                </a:extLst>
              </a:tr>
              <a:tr h="151306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버튼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73687"/>
                  </a:ext>
                </a:extLst>
              </a:tr>
              <a:tr h="151306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검색조건에 해당하는 매장 조회하는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선택한 매장 정보를 메인 화면에 전송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매장검색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 팝업을 닫는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28434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기능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50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-22860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679">
                <a:tc gridSpan="3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항목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아리따-돋움(TTF)-Medium" pitchFamily="18" charset="-127"/>
                          <a:ea typeface="아리따-돋움(TTF)-Medium" pitchFamily="18" charset="-127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679">
                <a:tc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defTabSz="1009650" eaLnBrk="0" hangingPunct="0"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defTabSz="100965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5998" marB="35998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339690" y="1556792"/>
            <a:ext cx="4180246" cy="4464496"/>
            <a:chOff x="833815" y="1979005"/>
            <a:chExt cx="4090103" cy="2771978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3977C27-C3BB-4FCF-AE29-5206BC1817D2}"/>
                </a:ext>
              </a:extLst>
            </p:cNvPr>
            <p:cNvSpPr/>
            <p:nvPr/>
          </p:nvSpPr>
          <p:spPr>
            <a:xfrm>
              <a:off x="3826349" y="2486123"/>
              <a:ext cx="1076061" cy="201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endParaRPr lang="ko-KR" altLang="en-US" sz="70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07" name="사각형: 둥근 모서리 27">
              <a:extLst>
                <a:ext uri="{FF2B5EF4-FFF2-40B4-BE49-F238E27FC236}">
                  <a16:creationId xmlns:a16="http://schemas.microsoft.com/office/drawing/2014/main" id="{DE5231BE-5D4D-4974-9085-8D1EF5BFF348}"/>
                </a:ext>
              </a:extLst>
            </p:cNvPr>
            <p:cNvSpPr/>
            <p:nvPr/>
          </p:nvSpPr>
          <p:spPr>
            <a:xfrm>
              <a:off x="833815" y="1979005"/>
              <a:ext cx="4090103" cy="2771978"/>
            </a:xfrm>
            <a:prstGeom prst="roundRect">
              <a:avLst>
                <a:gd name="adj" fmla="val 1986"/>
              </a:avLst>
            </a:prstGeom>
            <a:solidFill>
              <a:srgbClr val="E3EBF5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algn="l"/>
              <a:endParaRPr lang="ko-KR" altLang="en-US" sz="60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EA16517-F4EF-480E-914F-ACF42D3E00CF}"/>
                </a:ext>
              </a:extLst>
            </p:cNvPr>
            <p:cNvSpPr/>
            <p:nvPr/>
          </p:nvSpPr>
          <p:spPr>
            <a:xfrm>
              <a:off x="900637" y="2155958"/>
              <a:ext cx="3941482" cy="25384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70BF59C-5DB3-46B6-AB4B-3B6AFB8403BB}"/>
                </a:ext>
              </a:extLst>
            </p:cNvPr>
            <p:cNvSpPr/>
            <p:nvPr/>
          </p:nvSpPr>
          <p:spPr>
            <a:xfrm>
              <a:off x="900637" y="4402717"/>
              <a:ext cx="3941481" cy="290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400" b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0F1F5F0-74A8-41A8-8825-6CF86ED10BB3}"/>
                </a:ext>
              </a:extLst>
            </p:cNvPr>
            <p:cNvSpPr/>
            <p:nvPr/>
          </p:nvSpPr>
          <p:spPr>
            <a:xfrm>
              <a:off x="4598567" y="2036068"/>
              <a:ext cx="204189" cy="1198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algn="ctr"/>
              <a:r>
                <a:rPr lang="en-US" altLang="ko-KR" sz="800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X</a:t>
              </a:r>
              <a:endParaRPr lang="ko-KR" altLang="en-US" sz="80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B14202B-79F6-4E89-BFFB-398647CF25C4}"/>
                </a:ext>
              </a:extLst>
            </p:cNvPr>
            <p:cNvSpPr/>
            <p:nvPr/>
          </p:nvSpPr>
          <p:spPr>
            <a:xfrm>
              <a:off x="4362378" y="2036068"/>
              <a:ext cx="204189" cy="1198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□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5D31F3-1DB3-4039-831E-CA184140C74F}"/>
                </a:ext>
              </a:extLst>
            </p:cNvPr>
            <p:cNvSpPr/>
            <p:nvPr/>
          </p:nvSpPr>
          <p:spPr>
            <a:xfrm>
              <a:off x="4126188" y="2036068"/>
              <a:ext cx="204189" cy="1198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algn="ctr"/>
              <a:r>
                <a:rPr lang="en-US" altLang="ko-KR" sz="800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-</a:t>
              </a:r>
              <a:endParaRPr lang="ko-KR" altLang="en-US" sz="80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5BEB42F-C5D2-4E17-8B2D-874FB01F6B2A}"/>
                </a:ext>
              </a:extLst>
            </p:cNvPr>
            <p:cNvGrpSpPr/>
            <p:nvPr/>
          </p:nvGrpSpPr>
          <p:grpSpPr>
            <a:xfrm>
              <a:off x="4596408" y="3159248"/>
              <a:ext cx="102707" cy="100520"/>
              <a:chOff x="285012" y="3272646"/>
              <a:chExt cx="188325" cy="232556"/>
            </a:xfrm>
          </p:grpSpPr>
          <p:sp>
            <p:nvSpPr>
              <p:cNvPr id="123" name="모서리가 둥근 직사각형 176">
                <a:extLst>
                  <a:ext uri="{FF2B5EF4-FFF2-40B4-BE49-F238E27FC236}">
                    <a16:creationId xmlns:a16="http://schemas.microsoft.com/office/drawing/2014/main" id="{0B3D812F-40BC-4FCD-A41E-2417A5981CD0}"/>
                  </a:ext>
                </a:extLst>
              </p:cNvPr>
              <p:cNvSpPr/>
              <p:nvPr/>
            </p:nvSpPr>
            <p:spPr>
              <a:xfrm rot="2700000">
                <a:off x="406241" y="3438105"/>
                <a:ext cx="108000" cy="261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D9B4B62B-4D0A-4E0C-B298-CF922C2027F3}"/>
                  </a:ext>
                </a:extLst>
              </p:cNvPr>
              <p:cNvSpPr/>
              <p:nvPr/>
            </p:nvSpPr>
            <p:spPr>
              <a:xfrm>
                <a:off x="285012" y="3272646"/>
                <a:ext cx="165044" cy="16504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A63D1B7-7E33-443D-848B-389B66DE71D2}"/>
                </a:ext>
              </a:extLst>
            </p:cNvPr>
            <p:cNvSpPr/>
            <p:nvPr/>
          </p:nvSpPr>
          <p:spPr>
            <a:xfrm>
              <a:off x="2901920" y="4442959"/>
              <a:ext cx="738829" cy="2133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  <a:lumMod val="31000"/>
                    <a:lumOff val="69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닫기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A63D1B7-7E33-443D-848B-389B66DE71D2}"/>
                </a:ext>
              </a:extLst>
            </p:cNvPr>
            <p:cNvSpPr/>
            <p:nvPr/>
          </p:nvSpPr>
          <p:spPr>
            <a:xfrm>
              <a:off x="2021730" y="4444864"/>
              <a:ext cx="738829" cy="2133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  <a:lumMod val="31000"/>
                    <a:lumOff val="69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선택</a:t>
              </a: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AED440-42E0-43E0-980F-4C54DF926390}"/>
              </a:ext>
            </a:extLst>
          </p:cNvPr>
          <p:cNvSpPr/>
          <p:nvPr/>
        </p:nvSpPr>
        <p:spPr>
          <a:xfrm>
            <a:off x="1452409" y="2084702"/>
            <a:ext cx="2995975" cy="44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700" b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CC795FB6-CDDB-44E0-95DE-F155FB3F6272}"/>
              </a:ext>
            </a:extLst>
          </p:cNvPr>
          <p:cNvGraphicFramePr>
            <a:graphicFrameLocks noGrp="1"/>
          </p:cNvGraphicFramePr>
          <p:nvPr/>
        </p:nvGraphicFramePr>
        <p:xfrm>
          <a:off x="1559495" y="2780928"/>
          <a:ext cx="2520282" cy="174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선택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매장코드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매장명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매장상태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A00001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강남역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 매장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정상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A00002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종로매장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정상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A00003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창동매장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중지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776865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A00004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노원매장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폐쇄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790162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A00005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중계매장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정상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0924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□</a:t>
                      </a:r>
                      <a:endParaRPr lang="ko-KR" altLang="en-US" sz="7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A00006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면목매장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+mn-cs"/>
                        </a:rPr>
                        <a:t>정상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653220"/>
                  </a:ext>
                </a:extLst>
              </a:tr>
            </a:tbl>
          </a:graphicData>
        </a:graphic>
      </p:graphicFrame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BCE7CCD-AED3-4ED4-AEAB-F9529E97D9B6}"/>
              </a:ext>
            </a:extLst>
          </p:cNvPr>
          <p:cNvGrpSpPr/>
          <p:nvPr/>
        </p:nvGrpSpPr>
        <p:grpSpPr>
          <a:xfrm>
            <a:off x="4125581" y="2120112"/>
            <a:ext cx="285752" cy="360000"/>
            <a:chOff x="6394144" y="1777303"/>
            <a:chExt cx="360000" cy="360000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BE3AF6A-6A8C-4F66-8A32-66B3F914E7FF}"/>
                </a:ext>
              </a:extLst>
            </p:cNvPr>
            <p:cNvSpPr/>
            <p:nvPr/>
          </p:nvSpPr>
          <p:spPr>
            <a:xfrm>
              <a:off x="6394144" y="1777303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700" b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140" name="그룹 137">
              <a:extLst>
                <a:ext uri="{FF2B5EF4-FFF2-40B4-BE49-F238E27FC236}">
                  <a16:creationId xmlns:a16="http://schemas.microsoft.com/office/drawing/2014/main" id="{D97AB7EA-C1B1-4388-923A-D3132897D4B5}"/>
                </a:ext>
              </a:extLst>
            </p:cNvPr>
            <p:cNvGrpSpPr/>
            <p:nvPr/>
          </p:nvGrpSpPr>
          <p:grpSpPr>
            <a:xfrm>
              <a:off x="6508978" y="1876826"/>
              <a:ext cx="130346" cy="160955"/>
              <a:chOff x="285012" y="3272646"/>
              <a:chExt cx="188325" cy="232556"/>
            </a:xfrm>
          </p:grpSpPr>
          <p:sp>
            <p:nvSpPr>
              <p:cNvPr id="141" name="모서리가 둥근 직사각형 176">
                <a:extLst>
                  <a:ext uri="{FF2B5EF4-FFF2-40B4-BE49-F238E27FC236}">
                    <a16:creationId xmlns:a16="http://schemas.microsoft.com/office/drawing/2014/main" id="{CA965642-79E5-4E0D-A668-ED2A99E7575C}"/>
                  </a:ext>
                </a:extLst>
              </p:cNvPr>
              <p:cNvSpPr/>
              <p:nvPr/>
            </p:nvSpPr>
            <p:spPr>
              <a:xfrm rot="2700000">
                <a:off x="406241" y="3438105"/>
                <a:ext cx="108000" cy="261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8B7AE4F-C805-406C-A5A2-4DF6348A67BD}"/>
                  </a:ext>
                </a:extLst>
              </p:cNvPr>
              <p:cNvSpPr/>
              <p:nvPr/>
            </p:nvSpPr>
            <p:spPr>
              <a:xfrm>
                <a:off x="285012" y="3272646"/>
                <a:ext cx="165044" cy="16504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6FB5E0C-3D2D-4204-BD49-C9109B10A516}"/>
              </a:ext>
            </a:extLst>
          </p:cNvPr>
          <p:cNvSpPr/>
          <p:nvPr/>
        </p:nvSpPr>
        <p:spPr>
          <a:xfrm>
            <a:off x="1559496" y="2280378"/>
            <a:ext cx="753930" cy="107722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매장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4CB2867-6218-491A-9142-55DDB375A440}"/>
              </a:ext>
            </a:extLst>
          </p:cNvPr>
          <p:cNvSpPr/>
          <p:nvPr/>
        </p:nvSpPr>
        <p:spPr>
          <a:xfrm>
            <a:off x="2104161" y="2255912"/>
            <a:ext cx="864000" cy="1649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sz="7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9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072" y="2001284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0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061" y="5384987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1" name="Text Box 1166">
            <a:extLst>
              <a:ext uri="{FF2B5EF4-FFF2-40B4-BE49-F238E27FC236}">
                <a16:creationId xmlns:a16="http://schemas.microsoft.com/office/drawing/2014/main" id="{87342FA8-DF7B-450C-9481-11D38407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551" y="5438620"/>
            <a:ext cx="22860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8292C38-FB95-47C3-9FCD-588D8B409965}"/>
              </a:ext>
            </a:extLst>
          </p:cNvPr>
          <p:cNvSpPr/>
          <p:nvPr/>
        </p:nvSpPr>
        <p:spPr>
          <a:xfrm>
            <a:off x="1575399" y="1930813"/>
            <a:ext cx="691215" cy="153888"/>
          </a:xfrm>
          <a:prstGeom prst="rect">
            <a:avLst/>
          </a:prstGeom>
          <a:ln w="3175">
            <a:noFill/>
          </a:ln>
        </p:spPr>
        <p:txBody>
          <a:bodyPr wrap="none" tIns="0" bIns="0" anchor="ctr">
            <a:spAutoFit/>
          </a:bodyPr>
          <a:lstStyle/>
          <a:p>
            <a:r>
              <a:rPr lang="ko-KR" altLang="en-US" sz="1000" b="1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매장조회</a:t>
            </a:r>
          </a:p>
        </p:txBody>
      </p:sp>
    </p:spTree>
    <p:extLst>
      <p:ext uri="{BB962C8B-B14F-4D97-AF65-F5344CB8AC3E}">
        <p14:creationId xmlns:p14="http://schemas.microsoft.com/office/powerpoint/2010/main" val="712713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accent1">
              <a:lumMod val="60000"/>
              <a:lumOff val="40000"/>
            </a:schemeClr>
          </a:solidFill>
        </a:ln>
      </a:spPr>
      <a:bodyPr wrap="none" lIns="90000" rtlCol="0" anchor="ctr"/>
      <a:lstStyle>
        <a:defPPr>
          <a:defRPr sz="900" dirty="0" smtClean="0">
            <a:solidFill>
              <a:schemeClr val="tx1"/>
            </a:solidFill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700" dirty="0" err="1" smtClean="0"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accent1">
              <a:lumMod val="60000"/>
              <a:lumOff val="40000"/>
            </a:schemeClr>
          </a:solidFill>
        </a:ln>
      </a:spPr>
      <a:bodyPr wrap="none" lIns="90000" rtlCol="0" anchor="ctr"/>
      <a:lstStyle>
        <a:defPPr>
          <a:defRPr sz="900" dirty="0" smtClean="0">
            <a:solidFill>
              <a:schemeClr val="tx1"/>
            </a:solidFill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700" dirty="0" err="1" smtClean="0"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1015</Words>
  <Application>Microsoft Office PowerPoint</Application>
  <PresentationFormat>와이드스크린</PresentationFormat>
  <Paragraphs>529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아리따-돋움(OTF)-Medium</vt:lpstr>
      <vt:lpstr>아리따-돋움(TTF)-Bold</vt:lpstr>
      <vt:lpstr>아리따-돋움(TTF)-Light</vt:lpstr>
      <vt:lpstr>아리따-돋움(TTF)-Medium</vt:lpstr>
      <vt:lpstr>Arial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Jinhan Yoon</dc:creator>
  <cp:lastModifiedBy>재용 이</cp:lastModifiedBy>
  <cp:revision>56</cp:revision>
  <dcterms:created xsi:type="dcterms:W3CDTF">2023-10-18T04:26:37Z</dcterms:created>
  <dcterms:modified xsi:type="dcterms:W3CDTF">2024-06-13T03:43:19Z</dcterms:modified>
</cp:coreProperties>
</file>