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56" r:id="rId3"/>
    <p:sldId id="262" r:id="rId4"/>
    <p:sldId id="258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A9377-7E79-4F52-8C53-A4C2C4A53FCE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6E647-5423-475B-BCC8-5097BB7A1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213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贪心算法的定义：贪心算法是指在对问题求解时，总是做出在当前看来是最好的选择。也就是说，不从整体最优上加以考虑，只做出在某种意义上的局部最优解。贪心算法不是对所有问题都能得到整体最优解，关键在于贪心策略的选择，选择的贪心策略必须具备无后效性，即某个状态以前的过程不会影响以后的状态，只与当前状态有关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6E647-5423-475B-BCC8-5097BB7A13D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543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6E647-5423-475B-BCC8-5097BB7A13D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933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E6F26-D165-0BB5-F2D3-72636FB38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EE0633-E5B2-0027-8FCE-44FD42A35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8B5787-A44B-7FBD-13F6-5D3827B14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1FC-5177-4E2E-992F-855A920DDD24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F044E-90BA-4DF0-7027-E95B3B70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8CA52-05DD-3215-7247-E1A9E147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EB90-0191-4274-9677-0736C9D2B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2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392CC-5417-1003-F3A0-016C1110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7BC28D-559F-7B20-8E91-A247D638F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26967-31AD-F25D-A1DC-2DA51ECC5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1FC-5177-4E2E-992F-855A920DDD24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E2F66B-0CF2-C889-AFD9-9531470D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63F24F-F5CD-4F76-851D-8BCBD1F3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EB90-0191-4274-9677-0736C9D2B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44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F945A9-D1EA-FF71-7CAF-BC95465D9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ADBA90-F425-0534-DDBE-148036FCC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2D6BCE-CF5B-8561-3BCA-6F1688C7E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1FC-5177-4E2E-992F-855A920DDD24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A515DA-158E-F395-B9AF-D369D949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CEE47E-E979-7BE8-70E0-C1DD39B9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EB90-0191-4274-9677-0736C9D2B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49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5B0D8-1516-0564-FF4C-B3CCA75D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9F196-E316-CFB5-9C09-3BA48F970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2FF85-485E-E24C-1328-0800E5E4B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1FC-5177-4E2E-992F-855A920DDD24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BCB03D-588D-8B5B-A8B4-2C1DDA8A9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031B9-632A-21DA-6B74-0370D231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EB90-0191-4274-9677-0736C9D2B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28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EC4B3-E593-0BDE-D8C0-DF8E543BD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27D77C-E560-0102-797E-766485E7D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6A4193-F8B6-DE26-FE9F-FE8951F1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1FC-5177-4E2E-992F-855A920DDD24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DA67F4-3C7E-88DC-47ED-80851E49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85771A-E8B9-E4FC-773B-84D2BF74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EB90-0191-4274-9677-0736C9D2B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0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2A041-1B54-DAFA-CF7F-E5119AF1B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9FCDE4-7A2E-22D4-9A39-4816DA3FB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026EB8-EDAA-F595-3EF3-47ED2401B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18B5DE-5773-C5BE-B591-E2E1B3E3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1FC-5177-4E2E-992F-855A920DDD24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6AF2B-E511-D913-C7CB-63F00946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0094BA-E721-27E7-92F7-DDCFA846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EB90-0191-4274-9677-0736C9D2B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55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CC003-D489-61D1-B9B8-A6EB4BA66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3DCE1F-1B52-0F97-9F09-7EA83B299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C2E546-7235-AC2D-E815-0493A8748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A40B9A-3C0C-EA8B-A543-DD97B9258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CA2E02-4F2F-7A66-75E9-F02ED4BC6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882559-9B59-3107-FF0B-E66B7316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1FC-5177-4E2E-992F-855A920DDD24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A7377B-AFC2-8156-98FC-6F0FA176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E8AAFF-8784-32B9-5B7E-A03165A1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EB90-0191-4274-9677-0736C9D2B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77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79D8F-B165-FFE3-8C27-8CCDD335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2D36DA-5D3E-9AF2-D1E7-E883EE1C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1FC-5177-4E2E-992F-855A920DDD24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AA24F4-3898-1F3D-6AD0-1139FC6B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E24996-7851-2AD1-9983-E631A5F6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EB90-0191-4274-9677-0736C9D2B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46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65F88A-5FDC-ED24-B3E6-9B831EE2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1FC-5177-4E2E-992F-855A920DDD24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1B1791-52AD-C9E0-3217-55EE1C70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1E9245-1343-FB70-D0CD-531AAE14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EB90-0191-4274-9677-0736C9D2B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35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FDD34-AF9C-4D46-B54F-F48CCA96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FCF94-A02F-B642-9448-9FC3A9360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FB6B70-3366-C281-1356-D49601FAA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A2F226-EBFF-DFA2-61A8-514CFB040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1FC-5177-4E2E-992F-855A920DDD24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0396F5-9135-7F95-F365-910DA87E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CB04E8-367C-ED97-21D4-B34664A7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EB90-0191-4274-9677-0736C9D2B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66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A7ECD-D8F0-B6E3-3FB7-5E20A6BB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F6703E-B3E8-BDCD-4811-4CFA3C5F7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E3F1E7-6697-58D3-7A63-4D9CB17DC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E8A35E-DB48-6DC1-C4E0-9C129B2D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1FC-5177-4E2E-992F-855A920DDD24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7C1FC9-6D1A-7CE1-43C6-CDE98779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4C4C28-B3C1-E881-6B3F-79ED64B5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EB90-0191-4274-9677-0736C9D2B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16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AF1F92-8DC0-36BE-FA38-9F9E4A3B1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D0C54F-EC74-0DA4-61C1-2FA250184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8702B-6D51-D931-CCE9-A11095360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511FC-5177-4E2E-992F-855A920DDD24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A4713-6C64-CD61-B787-E6654F0B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D9DEAF-B64D-0EBC-C951-15C71748C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4EB90-0191-4274-9677-0736C9D2B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37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A9FE8-D80A-B85B-F17B-35F80B33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贪心算法的一般要求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3FEFD-D1C1-4933-5938-BED2CC4D8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贪心选择性质</a:t>
            </a:r>
          </a:p>
          <a:p>
            <a:endParaRPr lang="en-US" altLang="zh-CN" dirty="0"/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所求问题的整体最优解可以通过一系列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局部最优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的选择，即贪心选择来达到。即局部最优能推出全局最优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2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、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最优子结构性质</a:t>
            </a: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当一个问题的最优解包含其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子问题的最优解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时，称此问题具有最优子结构性质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103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23B3BC9-C46A-7F18-43E4-4D0B04DAA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32" y="1255600"/>
            <a:ext cx="10561935" cy="295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89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64142DF-6C63-7BCC-4D79-570EDCBF0161}"/>
              </a:ext>
            </a:extLst>
          </p:cNvPr>
          <p:cNvSpPr/>
          <p:nvPr/>
        </p:nvSpPr>
        <p:spPr>
          <a:xfrm>
            <a:off x="2497667" y="2590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753C4F4-4AF9-E272-695B-42AE14AD84CD}"/>
              </a:ext>
            </a:extLst>
          </p:cNvPr>
          <p:cNvSpPr/>
          <p:nvPr/>
        </p:nvSpPr>
        <p:spPr>
          <a:xfrm>
            <a:off x="3962400" y="262969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FF93834-99D2-9182-7BAC-D23267852CB4}"/>
              </a:ext>
            </a:extLst>
          </p:cNvPr>
          <p:cNvSpPr/>
          <p:nvPr/>
        </p:nvSpPr>
        <p:spPr>
          <a:xfrm>
            <a:off x="3297767" y="354409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9BE463B2-BA3C-2CF6-9DF3-F9B4E044F0AB}"/>
              </a:ext>
            </a:extLst>
          </p:cNvPr>
          <p:cNvSpPr/>
          <p:nvPr/>
        </p:nvSpPr>
        <p:spPr>
          <a:xfrm rot="10800000">
            <a:off x="2229908" y="211667"/>
            <a:ext cx="651934" cy="520197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DEEF7C0-2D47-DA9F-9B45-26F47374C2B4}"/>
              </a:ext>
            </a:extLst>
          </p:cNvPr>
          <p:cNvSpPr/>
          <p:nvPr/>
        </p:nvSpPr>
        <p:spPr>
          <a:xfrm>
            <a:off x="2040467" y="10633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F6FB24E-FFD4-4B0B-DC07-5FC955DA2A8D}"/>
              </a:ext>
            </a:extLst>
          </p:cNvPr>
          <p:cNvSpPr/>
          <p:nvPr/>
        </p:nvSpPr>
        <p:spPr>
          <a:xfrm>
            <a:off x="2980266" y="336946"/>
            <a:ext cx="1261533" cy="1226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B5DEACB-2EAF-090D-0CE9-93268A939637}"/>
              </a:ext>
            </a:extLst>
          </p:cNvPr>
          <p:cNvSpPr/>
          <p:nvPr/>
        </p:nvSpPr>
        <p:spPr>
          <a:xfrm>
            <a:off x="4241799" y="933053"/>
            <a:ext cx="1261534" cy="11582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DDB016F1-BD5D-37CC-FC5F-4C5AA6923A37}"/>
              </a:ext>
            </a:extLst>
          </p:cNvPr>
          <p:cNvSpPr/>
          <p:nvPr/>
        </p:nvSpPr>
        <p:spPr>
          <a:xfrm rot="10800000">
            <a:off x="3307292" y="0"/>
            <a:ext cx="651934" cy="520197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CC460312-796C-2B25-E256-B8B226D2D789}"/>
              </a:ext>
            </a:extLst>
          </p:cNvPr>
          <p:cNvSpPr/>
          <p:nvPr/>
        </p:nvSpPr>
        <p:spPr>
          <a:xfrm rot="10800000">
            <a:off x="4427008" y="336946"/>
            <a:ext cx="651934" cy="520197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3704AD3-B531-303F-5BA9-8DCFA4970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476" y="1092933"/>
            <a:ext cx="9729790" cy="363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5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F4F944F-9A4F-F298-5CA4-D1300C89F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393"/>
          <a:stretch/>
        </p:blipFill>
        <p:spPr>
          <a:xfrm>
            <a:off x="359834" y="1262732"/>
            <a:ext cx="5204528" cy="36948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F750955-244F-E7AD-81BB-5902F5868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432" y="204610"/>
            <a:ext cx="5803901" cy="644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65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5800</TotalTime>
  <Words>155</Words>
  <Application>Microsoft Office PowerPoint</Application>
  <PresentationFormat>宽屏</PresentationFormat>
  <Paragraphs>10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-apple-system</vt:lpstr>
      <vt:lpstr>等线</vt:lpstr>
      <vt:lpstr>等线 Light</vt:lpstr>
      <vt:lpstr>Arial</vt:lpstr>
      <vt:lpstr>Office 主题​​</vt:lpstr>
      <vt:lpstr>贪心算法的一般要求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俊桦 匡</dc:creator>
  <cp:lastModifiedBy>俊桦 匡</cp:lastModifiedBy>
  <cp:revision>42</cp:revision>
  <dcterms:created xsi:type="dcterms:W3CDTF">2023-07-28T04:58:25Z</dcterms:created>
  <dcterms:modified xsi:type="dcterms:W3CDTF">2023-08-19T06:11:54Z</dcterms:modified>
</cp:coreProperties>
</file>