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84" r:id="rId5"/>
    <p:sldId id="283" r:id="rId6"/>
    <p:sldId id="265" r:id="rId7"/>
    <p:sldId id="280" r:id="rId8"/>
    <p:sldId id="281" r:id="rId9"/>
    <p:sldId id="285" r:id="rId10"/>
    <p:sldId id="269" r:id="rId11"/>
    <p:sldId id="270" r:id="rId12"/>
    <p:sldId id="276" r:id="rId13"/>
    <p:sldId id="277" r:id="rId14"/>
    <p:sldId id="271" r:id="rId15"/>
    <p:sldId id="272" r:id="rId16"/>
    <p:sldId id="275" r:id="rId17"/>
    <p:sldId id="273" r:id="rId18"/>
    <p:sldId id="274" r:id="rId19"/>
    <p:sldId id="286" r:id="rId20"/>
    <p:sldId id="28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桦 匡" initials="俊桦" lastIdx="1" clrIdx="0">
    <p:extLst>
      <p:ext uri="{19B8F6BF-5375-455C-9EA6-DF929625EA0E}">
        <p15:presenceInfo xmlns:p15="http://schemas.microsoft.com/office/powerpoint/2012/main" userId="d804341510de6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5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8644-98B2-4322-9F4A-3DC1DFD9C711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00BF-ABA5-45D5-837A-6E7D2812D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0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00BF-ABA5-45D5-837A-6E7D2812D7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1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F78B-0BDF-B898-3CBF-C8A3F07D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C475A-BA46-23E0-4901-9D77AB4B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88A5E-4351-A036-F7C7-38946E12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07D48-6C23-7186-80D7-B7A26E4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1A31-0D5B-B333-814C-51C7AE7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65742-C7E3-90B2-C8D1-D466C917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7DB1C-4AFC-D61E-A417-402A00D3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1AC5D-4A95-512B-3DFE-CA4D4FA2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FF86-394A-5C2C-2E9C-3930725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4431-F4BE-B74E-2B77-20435360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1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CBEDF-9D3A-446E-9CD6-DCFABE3B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7A22A-465D-2E4F-D7AC-2F2839CD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A76F-DC12-5490-CECB-83113365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41D1D-D9F3-2BCD-BCB5-F08A088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AA56-5439-53BA-C2A0-D2FC70A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6241-C06A-FA3B-E200-D2C93C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8BC2C-5904-9700-0A0C-07ADA009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8183-3F5A-BF64-BB90-61FD983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CD4-8A15-FB91-5386-C8A5B244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D1532-E214-03E9-0372-4F2B654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7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0535-8BDA-0448-1B3E-D377D0AB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8C9D-D5B4-740B-4D68-8A98F36E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4638-BAF8-B7D0-D106-4FFA583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3F8E-FFB0-0FC0-7B31-3B561EA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D83A5-A55D-9A21-481C-3BC4FE84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F4FF6-B092-5A4F-0991-0EF58AA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6964-D20E-918E-D4DD-A62395D03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6EEF3-13F5-73AE-372D-40A6E9F2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CFA86-9761-3DDF-F462-121DE26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0DAC5-876C-E34D-C494-F58B067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03E0E-BFF6-9AA8-C70B-9C8FCB1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CA13-EE76-D79C-2F16-6DFDD48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A575-899B-FB1A-4B0A-96325E7D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A0301-8D77-E5AC-04ED-E1B4B90A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B6E99-9222-2856-DFD4-8F925C5A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B319B-AD93-66C0-D462-089055D0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9B15C-BEAB-1FCB-71CF-B42395A7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D4217-DAC8-3814-9D14-6BF07EA8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A0494-CA85-1A6D-EA50-87BEC894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1E80-7DE6-C942-C75E-39BB4BC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24ED6-A193-BE6A-649E-B403CDB1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E7DF3-071D-8839-DC83-DE24E8E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04A92-01A7-B0CF-8678-B2A1B32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6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CADF4-6D87-81A2-3207-2F44693F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96DDA-9840-14F3-BF57-E48D0A1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9B507-B076-7901-C3B8-27FF68FD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637C-FE69-FB6A-21B2-8788743F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DC100-62E3-1DC7-225B-0235B475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DD5CE-80AF-5104-6A7C-FA5FE35B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7CB72-A093-0C05-3CE3-274D16F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348AF-6FB8-B840-4EE3-332DBD2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C07FA-763E-458C-F8FF-8AA547B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9B6B7-7279-D9E9-E488-6C457EC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423E1-F206-DBCE-5120-FF043D09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2E09-23AC-25A1-40C2-DBB0D3C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0E206-B8A9-5119-5E7E-77D16FA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A4E13-51EE-2A54-279F-4C3980E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0F652-E860-B40C-9AC0-A0D8997F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9D5C5-DC4F-6609-4E72-1B954D17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78DF4-9270-0964-AEF4-D1662053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3A581-E060-759D-ECEE-DFF62EB91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3569-64FC-4B3E-A929-9AA28EF5456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DAE2-7EE6-E482-B8C9-902909E8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E0C62-ACFF-B39B-B573-B6D77445E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378F-821C-4AFC-9002-40D2E5D5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BF0A22A-B141-DEFF-8FD2-A1B5364BAD65}"/>
              </a:ext>
            </a:extLst>
          </p:cNvPr>
          <p:cNvSpPr txBox="1">
            <a:spLocks/>
          </p:cNvSpPr>
          <p:nvPr/>
        </p:nvSpPr>
        <p:spPr>
          <a:xfrm>
            <a:off x="1447800" y="89429"/>
            <a:ext cx="8602134" cy="107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题干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C3B45-F684-E88A-0673-21DE7488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7" y="1529998"/>
            <a:ext cx="10388166" cy="36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7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：贪心思路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latin typeface="-apple-system"/>
              </a:rPr>
              <a:t>自下而上递归</a:t>
            </a:r>
            <a:r>
              <a:rPr lang="en-US" altLang="zh-CN" dirty="0"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叶子节点</a:t>
            </a:r>
            <a:r>
              <a:rPr lang="zh-CN" altLang="en-US" dirty="0">
                <a:latin typeface="-apple-system"/>
              </a:rPr>
              <a:t>开始往上遍历，寻找符合条件的摄像头节点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即局部最优，贪心的过程体现在，我们仅在叶子节点的父节点安装摄像头来监控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叶子节点</a:t>
            </a:r>
            <a:r>
              <a:rPr lang="zh-CN" altLang="en-US" dirty="0">
                <a:latin typeface="-apple-system"/>
              </a:rPr>
              <a:t>以及其父亲节点和他本身，而不是在叶子节点安装摄像头来监控其本身和其父亲节点，这样达到全局最优</a:t>
            </a:r>
            <a:endParaRPr lang="en-US" altLang="zh-CN" dirty="0">
              <a:latin typeface="-apple-system"/>
            </a:endParaRPr>
          </a:p>
          <a:p>
            <a:endParaRPr lang="en-US" altLang="zh-CN" dirty="0"/>
          </a:p>
          <a:p>
            <a:r>
              <a:rPr lang="zh-CN" altLang="en-US" dirty="0"/>
              <a:t>则可以总结出：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、根节点没有父节点，只需要考虑自己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、非根节点只考虑子节点即可，因为自己会被作为父节点的子节点被考虑到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1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：贪心思路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latin typeface="-apple-system"/>
              </a:rPr>
              <a:t>自下而上递归</a:t>
            </a:r>
            <a:r>
              <a:rPr lang="en-US" altLang="zh-CN" dirty="0"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从叶子节点开始向上遍历，我们可以通过该叶子节点的</a:t>
            </a:r>
            <a:r>
              <a:rPr lang="zh-CN" altLang="en-US" dirty="0">
                <a:solidFill>
                  <a:srgbClr val="FF0000"/>
                </a:solidFill>
              </a:rPr>
              <a:t>状态分析</a:t>
            </a:r>
            <a:r>
              <a:rPr lang="zh-CN" altLang="en-US" dirty="0"/>
              <a:t>出当前节点的状态应该是什么 首先需要明确</a:t>
            </a:r>
            <a:r>
              <a:rPr lang="zh-CN" altLang="en-US" dirty="0">
                <a:solidFill>
                  <a:srgbClr val="FF0000"/>
                </a:solidFill>
              </a:rPr>
              <a:t>空节点</a:t>
            </a:r>
            <a:r>
              <a:rPr lang="zh-CN" altLang="en-US" dirty="0"/>
              <a:t>算作</a:t>
            </a:r>
            <a:r>
              <a:rPr lang="zh-CN" altLang="en-US" dirty="0">
                <a:solidFill>
                  <a:srgbClr val="FF0000"/>
                </a:solidFill>
              </a:rPr>
              <a:t>已覆盖</a:t>
            </a:r>
            <a:r>
              <a:rPr lang="zh-CN" altLang="en-US" dirty="0"/>
              <a:t>的情况 不然叶子节点也会放置摄像头 则可以分析出以下四种情况：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、左右节点都有覆盖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、左右节点至少有一个无覆盖的情况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、左右节点至少有一个有摄像头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、头结点没有覆盖</a:t>
            </a:r>
          </a:p>
        </p:txBody>
      </p:sp>
    </p:spTree>
    <p:extLst>
      <p:ext uri="{BB962C8B-B14F-4D97-AF65-F5344CB8AC3E}">
        <p14:creationId xmlns:p14="http://schemas.microsoft.com/office/powerpoint/2010/main" val="302452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545A5E-10EA-E54F-C73B-00CC7D7A5D28}"/>
              </a:ext>
            </a:extLst>
          </p:cNvPr>
          <p:cNvSpPr/>
          <p:nvPr/>
        </p:nvSpPr>
        <p:spPr>
          <a:xfrm>
            <a:off x="5530498" y="278388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5160D8-32EA-4C0F-ECCB-EED8AEBE24AF}"/>
              </a:ext>
            </a:extLst>
          </p:cNvPr>
          <p:cNvSpPr/>
          <p:nvPr/>
        </p:nvSpPr>
        <p:spPr>
          <a:xfrm>
            <a:off x="1077963" y="35609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98F254-5301-B5DD-2693-5049A2FF1E0A}"/>
              </a:ext>
            </a:extLst>
          </p:cNvPr>
          <p:cNvSpPr/>
          <p:nvPr/>
        </p:nvSpPr>
        <p:spPr>
          <a:xfrm>
            <a:off x="3163665" y="186757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A7D67B-2C92-DAB4-75EB-580EF5733FD4}"/>
              </a:ext>
            </a:extLst>
          </p:cNvPr>
          <p:cNvSpPr/>
          <p:nvPr/>
        </p:nvSpPr>
        <p:spPr>
          <a:xfrm>
            <a:off x="8429913" y="186756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C58520-3643-0C36-C8F3-9C2146EC2C74}"/>
              </a:ext>
            </a:extLst>
          </p:cNvPr>
          <p:cNvSpPr/>
          <p:nvPr/>
        </p:nvSpPr>
        <p:spPr>
          <a:xfrm>
            <a:off x="4999275" y="35609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1B1234-5CD9-3A67-E6DE-1DC149BA40CB}"/>
              </a:ext>
            </a:extLst>
          </p:cNvPr>
          <p:cNvSpPr/>
          <p:nvPr/>
        </p:nvSpPr>
        <p:spPr>
          <a:xfrm>
            <a:off x="6395892" y="356089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AD855E-FE11-85EF-C898-9DF78F450BB1}"/>
              </a:ext>
            </a:extLst>
          </p:cNvPr>
          <p:cNvSpPr/>
          <p:nvPr/>
        </p:nvSpPr>
        <p:spPr>
          <a:xfrm>
            <a:off x="10848425" y="356089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AAA745-CE78-BB20-5796-461E6C94607A}"/>
              </a:ext>
            </a:extLst>
          </p:cNvPr>
          <p:cNvSpPr/>
          <p:nvPr/>
        </p:nvSpPr>
        <p:spPr>
          <a:xfrm>
            <a:off x="775063" y="4328160"/>
            <a:ext cx="1112955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已覆盖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972C691-0B92-5AD5-BEA6-65A1B9A5B99F}"/>
              </a:ext>
            </a:extLst>
          </p:cNvPr>
          <p:cNvSpPr/>
          <p:nvPr/>
        </p:nvSpPr>
        <p:spPr>
          <a:xfrm rot="10800000">
            <a:off x="1595845" y="1950720"/>
            <a:ext cx="792480" cy="2386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1A662AE-DA0C-F1BE-757C-B9590F4DA118}"/>
              </a:ext>
            </a:extLst>
          </p:cNvPr>
          <p:cNvSpPr/>
          <p:nvPr/>
        </p:nvSpPr>
        <p:spPr>
          <a:xfrm>
            <a:off x="1181582" y="3660820"/>
            <a:ext cx="404811" cy="19204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4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方法二：贪心法</a:t>
            </a:r>
            <a:r>
              <a:rPr lang="en-US" altLang="zh-CN" dirty="0"/>
              <a:t>(</a:t>
            </a:r>
            <a:r>
              <a:rPr lang="zh-CN" altLang="en-US" dirty="0"/>
              <a:t>自下而上递归</a:t>
            </a:r>
            <a:r>
              <a:rPr lang="en-US" altLang="zh-CN" dirty="0"/>
              <a:t>) </a:t>
            </a:r>
            <a:r>
              <a:rPr lang="zh-CN" altLang="en-US" dirty="0"/>
              <a:t>状态分析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486B-43A5-2833-156B-8B401E43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依次具体分析以下四个状态的具体情况：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、左右节点都有覆盖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、左右节点至少有一个无覆盖的情况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、左右节点至少有一个有摄像头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、头结点没有覆盖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11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4F35-0079-7C6E-7EAF-FA1191F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状态分析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3600" dirty="0"/>
              <a:t>左右节点都有覆盖 </a:t>
            </a:r>
            <a:r>
              <a:rPr lang="en-US" altLang="zh-CN" sz="3600" dirty="0"/>
              <a:t>result…..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41714F-0211-F49E-848C-98F15F11D042}"/>
              </a:ext>
            </a:extLst>
          </p:cNvPr>
          <p:cNvSpPr/>
          <p:nvPr/>
        </p:nvSpPr>
        <p:spPr>
          <a:xfrm>
            <a:off x="5365035" y="1811096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46DDF2-8B09-8997-7450-98A4418EBCA6}"/>
              </a:ext>
            </a:extLst>
          </p:cNvPr>
          <p:cNvSpPr/>
          <p:nvPr/>
        </p:nvSpPr>
        <p:spPr>
          <a:xfrm>
            <a:off x="912500" y="5093608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D302CF-1B63-1A23-FEA4-B1D3D11CB2C9}"/>
              </a:ext>
            </a:extLst>
          </p:cNvPr>
          <p:cNvSpPr/>
          <p:nvPr/>
        </p:nvSpPr>
        <p:spPr>
          <a:xfrm>
            <a:off x="2998202" y="3400278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EE363F-6960-5322-CF22-8BC0325E182C}"/>
              </a:ext>
            </a:extLst>
          </p:cNvPr>
          <p:cNvSpPr/>
          <p:nvPr/>
        </p:nvSpPr>
        <p:spPr>
          <a:xfrm>
            <a:off x="8264450" y="3400277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BEB7F0D-82E4-0379-44BF-ECC19F625D85}"/>
              </a:ext>
            </a:extLst>
          </p:cNvPr>
          <p:cNvSpPr/>
          <p:nvPr/>
        </p:nvSpPr>
        <p:spPr>
          <a:xfrm>
            <a:off x="4833812" y="5093608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4FCC44-7497-4F56-73AD-18678D144E7C}"/>
              </a:ext>
            </a:extLst>
          </p:cNvPr>
          <p:cNvSpPr/>
          <p:nvPr/>
        </p:nvSpPr>
        <p:spPr>
          <a:xfrm>
            <a:off x="6230429" y="5093607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6188587-54A3-0446-8B70-ABDBB129DD32}"/>
              </a:ext>
            </a:extLst>
          </p:cNvPr>
          <p:cNvSpPr/>
          <p:nvPr/>
        </p:nvSpPr>
        <p:spPr>
          <a:xfrm>
            <a:off x="10682962" y="5093607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EB64EFC-AD29-8EAE-C217-C9C41A7C5831}"/>
              </a:ext>
            </a:extLst>
          </p:cNvPr>
          <p:cNvSpPr/>
          <p:nvPr/>
        </p:nvSpPr>
        <p:spPr>
          <a:xfrm>
            <a:off x="3061407" y="3429000"/>
            <a:ext cx="404811" cy="19204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25F8D6-5858-8B60-3FA1-4DEF3D1641D8}"/>
              </a:ext>
            </a:extLst>
          </p:cNvPr>
          <p:cNvSpPr/>
          <p:nvPr/>
        </p:nvSpPr>
        <p:spPr>
          <a:xfrm>
            <a:off x="418011" y="5605902"/>
            <a:ext cx="1112955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已覆盖</a:t>
            </a:r>
          </a:p>
        </p:txBody>
      </p:sp>
    </p:spTree>
    <p:extLst>
      <p:ext uri="{BB962C8B-B14F-4D97-AF65-F5344CB8AC3E}">
        <p14:creationId xmlns:p14="http://schemas.microsoft.com/office/powerpoint/2010/main" val="120282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E38C2FD2-FF7D-75C7-8E54-4F6678970D9F}"/>
              </a:ext>
            </a:extLst>
          </p:cNvPr>
          <p:cNvSpPr/>
          <p:nvPr/>
        </p:nvSpPr>
        <p:spPr>
          <a:xfrm>
            <a:off x="1994261" y="1288869"/>
            <a:ext cx="3500847" cy="34817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EEB1149-2C4B-802E-B474-74767259125C}"/>
              </a:ext>
            </a:extLst>
          </p:cNvPr>
          <p:cNvSpPr/>
          <p:nvPr/>
        </p:nvSpPr>
        <p:spPr>
          <a:xfrm>
            <a:off x="320721" y="3811440"/>
            <a:ext cx="1673541" cy="18404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24F35-0079-7C6E-7EAF-FA1191F0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65"/>
            <a:ext cx="10515600" cy="1325563"/>
          </a:xfrm>
        </p:spPr>
        <p:txBody>
          <a:bodyPr/>
          <a:lstStyle/>
          <a:p>
            <a:r>
              <a:rPr lang="zh-CN" altLang="en-US" dirty="0"/>
              <a:t>状态分析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3600" dirty="0"/>
              <a:t>左右节点至少有一个无覆盖的情况</a:t>
            </a:r>
            <a:br>
              <a:rPr lang="en-US" altLang="zh-CN" sz="3600" dirty="0"/>
            </a:br>
            <a:r>
              <a:rPr lang="en-US" altLang="zh-CN" sz="3600" dirty="0"/>
              <a:t>result++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42C45E-2BD7-DD1A-E0B7-EB5F5D729703}"/>
              </a:ext>
            </a:extLst>
          </p:cNvPr>
          <p:cNvSpPr/>
          <p:nvPr/>
        </p:nvSpPr>
        <p:spPr>
          <a:xfrm>
            <a:off x="2749190" y="307499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830833-8589-0DC5-44A1-1165B6989443}"/>
              </a:ext>
            </a:extLst>
          </p:cNvPr>
          <p:cNvSpPr/>
          <p:nvPr/>
        </p:nvSpPr>
        <p:spPr>
          <a:xfrm>
            <a:off x="7557141" y="273420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EEDAC2-0DBB-576B-8EB5-CC0CB7BA4D03}"/>
              </a:ext>
            </a:extLst>
          </p:cNvPr>
          <p:cNvSpPr/>
          <p:nvPr/>
        </p:nvSpPr>
        <p:spPr>
          <a:xfrm>
            <a:off x="1371600" y="420188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877773-A5AB-5D7B-078F-F81FD40A1C52}"/>
              </a:ext>
            </a:extLst>
          </p:cNvPr>
          <p:cNvSpPr/>
          <p:nvPr/>
        </p:nvSpPr>
        <p:spPr>
          <a:xfrm>
            <a:off x="783771" y="5103222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880FE2-1DD4-1A84-94CC-3340F9F1657D}"/>
              </a:ext>
            </a:extLst>
          </p:cNvPr>
          <p:cNvSpPr/>
          <p:nvPr/>
        </p:nvSpPr>
        <p:spPr>
          <a:xfrm>
            <a:off x="2217967" y="51112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3094121-A8A3-4260-283C-97D424F1378A}"/>
              </a:ext>
            </a:extLst>
          </p:cNvPr>
          <p:cNvSpPr/>
          <p:nvPr/>
        </p:nvSpPr>
        <p:spPr>
          <a:xfrm>
            <a:off x="5432249" y="5107403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DB9EE3B-A5F1-388F-5AD1-62B71E7657C1}"/>
              </a:ext>
            </a:extLst>
          </p:cNvPr>
          <p:cNvSpPr/>
          <p:nvPr/>
        </p:nvSpPr>
        <p:spPr>
          <a:xfrm>
            <a:off x="4599496" y="1550856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DA3CDD1-FD40-B753-A10D-67B17A5296D9}"/>
              </a:ext>
            </a:extLst>
          </p:cNvPr>
          <p:cNvSpPr/>
          <p:nvPr/>
        </p:nvSpPr>
        <p:spPr>
          <a:xfrm>
            <a:off x="3663185" y="4211107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55F895-A6AB-E702-C055-3E29EC91ED3C}"/>
              </a:ext>
            </a:extLst>
          </p:cNvPr>
          <p:cNvSpPr/>
          <p:nvPr/>
        </p:nvSpPr>
        <p:spPr>
          <a:xfrm>
            <a:off x="6509657" y="381144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92FB245-03D4-FC6F-88FF-632A1648F7CA}"/>
              </a:ext>
            </a:extLst>
          </p:cNvPr>
          <p:cNvSpPr/>
          <p:nvPr/>
        </p:nvSpPr>
        <p:spPr>
          <a:xfrm>
            <a:off x="9542422" y="3782016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CD54569-9548-F9B0-E3F9-8F8290572609}"/>
              </a:ext>
            </a:extLst>
          </p:cNvPr>
          <p:cNvSpPr/>
          <p:nvPr/>
        </p:nvSpPr>
        <p:spPr>
          <a:xfrm>
            <a:off x="7025918" y="51112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4D6282B-433D-22BA-C132-999A5047112E}"/>
              </a:ext>
            </a:extLst>
          </p:cNvPr>
          <p:cNvSpPr/>
          <p:nvPr/>
        </p:nvSpPr>
        <p:spPr>
          <a:xfrm>
            <a:off x="8736879" y="5081593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53C6CF8-3811-BF51-F3B4-7E5FED0EC3EB}"/>
              </a:ext>
            </a:extLst>
          </p:cNvPr>
          <p:cNvSpPr/>
          <p:nvPr/>
        </p:nvSpPr>
        <p:spPr>
          <a:xfrm>
            <a:off x="10454649" y="51112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573B550-2FA0-EB59-9E25-8FD87AD3B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866502" y="5168999"/>
            <a:ext cx="365760" cy="27432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BFBBD0B-232E-1FEA-E040-4414D9DAD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2831920" y="3126091"/>
            <a:ext cx="391293" cy="2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3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191930-F241-E70A-F505-1D08D81D2304}"/>
              </a:ext>
            </a:extLst>
          </p:cNvPr>
          <p:cNvSpPr txBox="1"/>
          <p:nvPr/>
        </p:nvSpPr>
        <p:spPr>
          <a:xfrm>
            <a:off x="1323703" y="1767839"/>
            <a:ext cx="9797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、左右节点无覆盖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、左节点有摄像头，右节点无覆盖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、左节点有无覆盖，右节点摄像头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、左节点无覆盖，右节点覆盖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、左节点覆盖，右节点无覆盖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CA890BF-EC1D-D2F0-E619-A0780C7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65"/>
            <a:ext cx="10515600" cy="1325563"/>
          </a:xfrm>
        </p:spPr>
        <p:txBody>
          <a:bodyPr/>
          <a:lstStyle/>
          <a:p>
            <a:r>
              <a:rPr lang="zh-CN" altLang="en-US" dirty="0"/>
              <a:t>状态分析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3600" dirty="0"/>
              <a:t>左右节点至少有一个无覆盖的情况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55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9F01274-31AB-EA08-93AB-FB7EBE039D01}"/>
              </a:ext>
            </a:extLst>
          </p:cNvPr>
          <p:cNvSpPr/>
          <p:nvPr/>
        </p:nvSpPr>
        <p:spPr>
          <a:xfrm>
            <a:off x="3849189" y="3773637"/>
            <a:ext cx="1709589" cy="1368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4D98A6-CA2B-90D9-6E1D-48F5B8BF94D2}"/>
              </a:ext>
            </a:extLst>
          </p:cNvPr>
          <p:cNvSpPr/>
          <p:nvPr/>
        </p:nvSpPr>
        <p:spPr>
          <a:xfrm>
            <a:off x="8555333" y="2610360"/>
            <a:ext cx="2871652" cy="2524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24F35-0079-7C6E-7EAF-FA1191F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状态分析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3600" dirty="0"/>
              <a:t>左右节点至少有一个有摄像头，并且都有覆盖 </a:t>
            </a:r>
            <a:r>
              <a:rPr lang="en-US" altLang="zh-CN" sz="3600" dirty="0"/>
              <a:t>result….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64D2B79-468B-363E-E4EA-7AFE2E520F60}"/>
              </a:ext>
            </a:extLst>
          </p:cNvPr>
          <p:cNvSpPr/>
          <p:nvPr/>
        </p:nvSpPr>
        <p:spPr>
          <a:xfrm>
            <a:off x="838200" y="2570255"/>
            <a:ext cx="2871652" cy="2524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CCF317-1E6D-0915-6F65-8225895785D4}"/>
              </a:ext>
            </a:extLst>
          </p:cNvPr>
          <p:cNvSpPr/>
          <p:nvPr/>
        </p:nvSpPr>
        <p:spPr>
          <a:xfrm>
            <a:off x="3194415" y="2717948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FC97DAC-BD37-C686-0441-EDF8E3B30151}"/>
              </a:ext>
            </a:extLst>
          </p:cNvPr>
          <p:cNvSpPr/>
          <p:nvPr/>
        </p:nvSpPr>
        <p:spPr>
          <a:xfrm>
            <a:off x="1816825" y="384483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418D919-8927-F265-A896-B18A6A0CF2AD}"/>
              </a:ext>
            </a:extLst>
          </p:cNvPr>
          <p:cNvSpPr/>
          <p:nvPr/>
        </p:nvSpPr>
        <p:spPr>
          <a:xfrm>
            <a:off x="1228996" y="4746171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65B524-1140-A715-FC99-B7F62C5B0126}"/>
              </a:ext>
            </a:extLst>
          </p:cNvPr>
          <p:cNvSpPr/>
          <p:nvPr/>
        </p:nvSpPr>
        <p:spPr>
          <a:xfrm>
            <a:off x="2711224" y="475052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C112B0-F7D2-1304-235C-3035691C9999}"/>
              </a:ext>
            </a:extLst>
          </p:cNvPr>
          <p:cNvSpPr/>
          <p:nvPr/>
        </p:nvSpPr>
        <p:spPr>
          <a:xfrm>
            <a:off x="4778297" y="475414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E83ED9-FEB8-22C8-996F-76EE3191E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1899556" y="3903617"/>
            <a:ext cx="365760" cy="27432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4356B78-A56C-3AD7-68DA-71549F63A461}"/>
              </a:ext>
            </a:extLst>
          </p:cNvPr>
          <p:cNvSpPr/>
          <p:nvPr/>
        </p:nvSpPr>
        <p:spPr>
          <a:xfrm>
            <a:off x="4177921" y="384139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4088086-C98A-E857-3F50-78500D829A89}"/>
              </a:ext>
            </a:extLst>
          </p:cNvPr>
          <p:cNvSpPr/>
          <p:nvPr/>
        </p:nvSpPr>
        <p:spPr>
          <a:xfrm>
            <a:off x="5903855" y="2610360"/>
            <a:ext cx="2871652" cy="2524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4676DD6-7F1B-B14E-DCE2-F23257F14E4D}"/>
              </a:ext>
            </a:extLst>
          </p:cNvPr>
          <p:cNvSpPr/>
          <p:nvPr/>
        </p:nvSpPr>
        <p:spPr>
          <a:xfrm>
            <a:off x="8490087" y="302647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473CEA8-24D7-E6D5-E3B5-FE7A6F0F4BBA}"/>
              </a:ext>
            </a:extLst>
          </p:cNvPr>
          <p:cNvSpPr/>
          <p:nvPr/>
        </p:nvSpPr>
        <p:spPr>
          <a:xfrm>
            <a:off x="6882480" y="388493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31AF4BA-14A0-0559-B406-0B07F2FCD176}"/>
              </a:ext>
            </a:extLst>
          </p:cNvPr>
          <p:cNvSpPr/>
          <p:nvPr/>
        </p:nvSpPr>
        <p:spPr>
          <a:xfrm>
            <a:off x="6294651" y="4786276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523245-6477-301D-5D90-87C3E281E8AC}"/>
              </a:ext>
            </a:extLst>
          </p:cNvPr>
          <p:cNvSpPr/>
          <p:nvPr/>
        </p:nvSpPr>
        <p:spPr>
          <a:xfrm>
            <a:off x="7776879" y="479063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B40A77B-A5BE-5C8D-59BD-225F59317FBE}"/>
              </a:ext>
            </a:extLst>
          </p:cNvPr>
          <p:cNvSpPr/>
          <p:nvPr/>
        </p:nvSpPr>
        <p:spPr>
          <a:xfrm>
            <a:off x="9043975" y="478627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A0A9D76-37C8-F7CB-B26C-3F3E9702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6965211" y="3943722"/>
            <a:ext cx="365760" cy="27432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758AE42-653A-D40B-867A-AEF0ACCC42F7}"/>
              </a:ext>
            </a:extLst>
          </p:cNvPr>
          <p:cNvSpPr/>
          <p:nvPr/>
        </p:nvSpPr>
        <p:spPr>
          <a:xfrm>
            <a:off x="9798336" y="370767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0EA1F8-12E0-951E-192C-9912F3BB8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9906208" y="3773637"/>
            <a:ext cx="365760" cy="274320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998A7C-623E-6CA1-322B-ED649634ACD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270252" y="3052444"/>
            <a:ext cx="1001959" cy="84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EEC104-B02C-4A1F-45A2-26BA63D5321B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494608" y="4179330"/>
            <a:ext cx="400013" cy="56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64FB7B-1D94-3547-AF56-71170F1DF4BD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270252" y="4179330"/>
            <a:ext cx="518768" cy="62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4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4F35-0079-7C6E-7EAF-FA1191F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状态分析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sz="3600" dirty="0"/>
              <a:t>头结点没有覆盖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47BFE4B-7C16-8500-D418-8E0FE97B9451}"/>
              </a:ext>
            </a:extLst>
          </p:cNvPr>
          <p:cNvSpPr/>
          <p:nvPr/>
        </p:nvSpPr>
        <p:spPr>
          <a:xfrm>
            <a:off x="5391976" y="2003701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18758E79-BA80-A74B-0B7A-86DD6E4C2CC8}"/>
              </a:ext>
            </a:extLst>
          </p:cNvPr>
          <p:cNvSpPr/>
          <p:nvPr/>
        </p:nvSpPr>
        <p:spPr>
          <a:xfrm>
            <a:off x="2953432" y="2744073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31FF0C-D09D-5A3F-7D08-6886D9376662}"/>
              </a:ext>
            </a:extLst>
          </p:cNvPr>
          <p:cNvSpPr/>
          <p:nvPr/>
        </p:nvSpPr>
        <p:spPr>
          <a:xfrm>
            <a:off x="1816825" y="384483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5FB210-023E-A5CC-8919-2FB8BA38154C}"/>
              </a:ext>
            </a:extLst>
          </p:cNvPr>
          <p:cNvSpPr/>
          <p:nvPr/>
        </p:nvSpPr>
        <p:spPr>
          <a:xfrm>
            <a:off x="1228996" y="4746171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BD16E68-5178-31E5-5762-79D17AB561F8}"/>
              </a:ext>
            </a:extLst>
          </p:cNvPr>
          <p:cNvSpPr/>
          <p:nvPr/>
        </p:nvSpPr>
        <p:spPr>
          <a:xfrm>
            <a:off x="2711224" y="475052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D86B09-90CE-FC16-A8F6-085BC3BE463C}"/>
              </a:ext>
            </a:extLst>
          </p:cNvPr>
          <p:cNvSpPr/>
          <p:nvPr/>
        </p:nvSpPr>
        <p:spPr>
          <a:xfrm>
            <a:off x="4778297" y="475414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2A9402-EBA4-C82D-58BF-BF1257576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1899556" y="3903617"/>
            <a:ext cx="365760" cy="27432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1DE3C27-0B7D-A06D-004A-659380AC14E0}"/>
              </a:ext>
            </a:extLst>
          </p:cNvPr>
          <p:cNvSpPr/>
          <p:nvPr/>
        </p:nvSpPr>
        <p:spPr>
          <a:xfrm>
            <a:off x="4177921" y="384139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10B9B55-2316-8456-F5C8-942D6B96063D}"/>
              </a:ext>
            </a:extLst>
          </p:cNvPr>
          <p:cNvSpPr/>
          <p:nvPr/>
        </p:nvSpPr>
        <p:spPr>
          <a:xfrm>
            <a:off x="8490087" y="302647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3EB1E7F-C549-08F9-037C-ED8DA6ED5B52}"/>
              </a:ext>
            </a:extLst>
          </p:cNvPr>
          <p:cNvSpPr/>
          <p:nvPr/>
        </p:nvSpPr>
        <p:spPr>
          <a:xfrm>
            <a:off x="6882480" y="388493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2CCD14-3696-A261-FA45-8694D4A57043}"/>
              </a:ext>
            </a:extLst>
          </p:cNvPr>
          <p:cNvSpPr/>
          <p:nvPr/>
        </p:nvSpPr>
        <p:spPr>
          <a:xfrm>
            <a:off x="6294651" y="4786276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BC46D6E-18B5-18F8-7AD4-5050DD2EA0C1}"/>
              </a:ext>
            </a:extLst>
          </p:cNvPr>
          <p:cNvSpPr/>
          <p:nvPr/>
        </p:nvSpPr>
        <p:spPr>
          <a:xfrm>
            <a:off x="7776879" y="479063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0DFFCCB-8F2D-9E91-9AC6-D3891341BFE8}"/>
              </a:ext>
            </a:extLst>
          </p:cNvPr>
          <p:cNvSpPr/>
          <p:nvPr/>
        </p:nvSpPr>
        <p:spPr>
          <a:xfrm>
            <a:off x="9043975" y="4786275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A0BD4B2-2744-BA17-1363-9E681D5D2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6965211" y="3943722"/>
            <a:ext cx="365760" cy="274320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F2D92BD2-15E1-F904-CAA0-47DC04EE662F}"/>
              </a:ext>
            </a:extLst>
          </p:cNvPr>
          <p:cNvSpPr/>
          <p:nvPr/>
        </p:nvSpPr>
        <p:spPr>
          <a:xfrm>
            <a:off x="9798336" y="370767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07E6E6B-52BD-16F2-4BF5-CCE5D70C9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8" t="13431" r="20140" b="20012"/>
          <a:stretch/>
        </p:blipFill>
        <p:spPr>
          <a:xfrm>
            <a:off x="9906208" y="3773637"/>
            <a:ext cx="365760" cy="274320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80F6BC-0CF7-B588-D005-98CAED7178BD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2270252" y="3078569"/>
            <a:ext cx="760976" cy="82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A23D5F6-4BC4-50D9-4560-09CD2AF69DB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1494608" y="4179330"/>
            <a:ext cx="400013" cy="56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EF65E21-A76E-182B-1BA1-BCAEECBE8885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2270252" y="4179330"/>
            <a:ext cx="518768" cy="62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E3D036-5BBB-5AE9-7338-A3DA375823DD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3406859" y="3078569"/>
            <a:ext cx="848858" cy="82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FF20B04-AD4F-4205-6372-7AFF880A6EDF}"/>
              </a:ext>
            </a:extLst>
          </p:cNvPr>
          <p:cNvCxnSpPr>
            <a:stCxn id="13" idx="4"/>
            <a:endCxn id="11" idx="1"/>
          </p:cNvCxnSpPr>
          <p:nvPr/>
        </p:nvCxnSpPr>
        <p:spPr>
          <a:xfrm>
            <a:off x="4443533" y="4233282"/>
            <a:ext cx="412560" cy="5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7E51D60-D8EE-9AEE-F97B-F27C2707B06B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6560263" y="4219435"/>
            <a:ext cx="400013" cy="56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EE88B01-C204-1ACC-D84F-D3206076FA44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7335907" y="4219435"/>
            <a:ext cx="518768" cy="62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9BCD5A4-C7D8-F305-65B5-61078EA9CCE3}"/>
              </a:ext>
            </a:extLst>
          </p:cNvPr>
          <p:cNvCxnSpPr>
            <a:cxnSpLocks/>
          </p:cNvCxnSpPr>
          <p:nvPr/>
        </p:nvCxnSpPr>
        <p:spPr>
          <a:xfrm>
            <a:off x="3466226" y="2953697"/>
            <a:ext cx="3401216" cy="110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14DBEC-6045-4DA3-2A15-61FFB20626FA}"/>
              </a:ext>
            </a:extLst>
          </p:cNvPr>
          <p:cNvCxnSpPr>
            <a:stCxn id="16" idx="7"/>
            <a:endCxn id="15" idx="3"/>
          </p:cNvCxnSpPr>
          <p:nvPr/>
        </p:nvCxnSpPr>
        <p:spPr>
          <a:xfrm flipV="1">
            <a:off x="7335907" y="3360971"/>
            <a:ext cx="1231976" cy="5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1E704B4-12ED-8917-EC92-3AA28833D2E7}"/>
              </a:ext>
            </a:extLst>
          </p:cNvPr>
          <p:cNvCxnSpPr>
            <a:stCxn id="15" idx="5"/>
            <a:endCxn id="21" idx="1"/>
          </p:cNvCxnSpPr>
          <p:nvPr/>
        </p:nvCxnSpPr>
        <p:spPr>
          <a:xfrm>
            <a:off x="8943514" y="3360971"/>
            <a:ext cx="932618" cy="40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8E9D4EE-0863-CDE5-8B4D-D845B4623C66}"/>
              </a:ext>
            </a:extLst>
          </p:cNvPr>
          <p:cNvCxnSpPr>
            <a:stCxn id="18" idx="7"/>
            <a:endCxn id="21" idx="3"/>
          </p:cNvCxnSpPr>
          <p:nvPr/>
        </p:nvCxnSpPr>
        <p:spPr>
          <a:xfrm flipV="1">
            <a:off x="8230306" y="4042170"/>
            <a:ext cx="1645826" cy="80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A61D27B-19B7-5FD2-D404-B4FA40A4E59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308102" y="4982219"/>
            <a:ext cx="735873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DC141F2-3D54-223A-9DF7-E245EAC35563}"/>
              </a:ext>
            </a:extLst>
          </p:cNvPr>
          <p:cNvCxnSpPr>
            <a:stCxn id="19" idx="0"/>
            <a:endCxn id="21" idx="4"/>
          </p:cNvCxnSpPr>
          <p:nvPr/>
        </p:nvCxnSpPr>
        <p:spPr>
          <a:xfrm flipV="1">
            <a:off x="9309587" y="4099561"/>
            <a:ext cx="754361" cy="68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08B2-9667-2C17-9441-A6A415D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5D63B9-FD5B-FAD0-1FB3-7AD6301C2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31"/>
          <a:stretch/>
        </p:blipFill>
        <p:spPr>
          <a:xfrm>
            <a:off x="453965" y="1805461"/>
            <a:ext cx="5389485" cy="444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85562-581D-0187-7CC9-9641C7C1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321" y="1912216"/>
            <a:ext cx="6085714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A233EF-7769-0D35-C729-F5FCE18B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97" y="935758"/>
            <a:ext cx="8484572" cy="46203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727FA0-9017-C568-BCDB-ADDAA42B690C}"/>
              </a:ext>
            </a:extLst>
          </p:cNvPr>
          <p:cNvSpPr/>
          <p:nvPr/>
        </p:nvSpPr>
        <p:spPr>
          <a:xfrm>
            <a:off x="418011" y="5605902"/>
            <a:ext cx="1112955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已覆盖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3C432DD-D887-F5BE-F512-4D7C936050BA}"/>
              </a:ext>
            </a:extLst>
          </p:cNvPr>
          <p:cNvSpPr/>
          <p:nvPr/>
        </p:nvSpPr>
        <p:spPr>
          <a:xfrm>
            <a:off x="3387634" y="3764521"/>
            <a:ext cx="635726" cy="478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E9339DF-79AB-D64E-6866-C327CE62EA46}"/>
              </a:ext>
            </a:extLst>
          </p:cNvPr>
          <p:cNvSpPr/>
          <p:nvPr/>
        </p:nvSpPr>
        <p:spPr>
          <a:xfrm>
            <a:off x="4232366" y="2943497"/>
            <a:ext cx="513805" cy="4855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64EA712-1561-626D-484F-72687CB07048}"/>
              </a:ext>
            </a:extLst>
          </p:cNvPr>
          <p:cNvSpPr/>
          <p:nvPr/>
        </p:nvSpPr>
        <p:spPr>
          <a:xfrm>
            <a:off x="6426926" y="3764521"/>
            <a:ext cx="531223" cy="478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3F362D3-060F-46D3-C593-50E99C6ABA91}"/>
              </a:ext>
            </a:extLst>
          </p:cNvPr>
          <p:cNvSpPr/>
          <p:nvPr/>
        </p:nvSpPr>
        <p:spPr>
          <a:xfrm>
            <a:off x="8029302" y="3825481"/>
            <a:ext cx="383177" cy="4180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1370-BADB-F884-C4A8-986484C8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A085-AD42-F0BA-DBA0-D7AD4EB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、输入结构为一个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二叉树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，即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递归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型结构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、安装的摄像头其实就是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标记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二叉树节点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、标记的二叉树节点摄像头范围为周围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圈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(r&lt;=1)</a:t>
            </a: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、为了让监控的节点数最多，那么最好是摄像头周围都有节点，也就是说监控节点最好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不是叶子节点 可以使用先序或后序遍历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5</a:t>
            </a:r>
            <a:r>
              <a:rPr lang="zh-CN" altLang="en-US" dirty="0">
                <a:latin typeface="-apple-system"/>
              </a:rPr>
              <a:t>、节点状态可以分为三类，一是未覆盖，二是摄像头，三是已覆盖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369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F7EE-0DB6-FE28-6B7F-805FE322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-apple-system"/>
              </a:rPr>
              <a:t>思路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：递归思路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latin typeface="-apple-system"/>
              </a:rPr>
              <a:t>自上而下递归</a:t>
            </a:r>
            <a:r>
              <a:rPr lang="en-US" altLang="zh-CN" dirty="0"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D3666-70AA-432C-9B82-01384875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从根节点自上而下进行递归，通过当前节点状态推举出孩子节点的状态</a:t>
            </a:r>
            <a:endParaRPr lang="en-US" altLang="zh-CN" dirty="0"/>
          </a:p>
          <a:p>
            <a:r>
              <a:rPr lang="zh-CN" altLang="en-US" dirty="0"/>
              <a:t>利用二叉树的递归结构，通过自上而下的递归遍历，最终得到自下而上的结果，我们取</a:t>
            </a:r>
            <a:r>
              <a:rPr lang="zh-CN" altLang="en-US" dirty="0">
                <a:solidFill>
                  <a:srgbClr val="FF0000"/>
                </a:solidFill>
              </a:rPr>
              <a:t>每次返回</a:t>
            </a:r>
            <a:r>
              <a:rPr lang="zh-CN" altLang="en-US" dirty="0"/>
              <a:t>摄像头数目的</a:t>
            </a:r>
            <a:r>
              <a:rPr lang="zh-CN" altLang="en-US" dirty="0">
                <a:solidFill>
                  <a:srgbClr val="FF0000"/>
                </a:solidFill>
              </a:rPr>
              <a:t>最小值相加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0137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537"/>
            <a:ext cx="10308771" cy="801824"/>
          </a:xfrm>
        </p:spPr>
        <p:txBody>
          <a:bodyPr/>
          <a:lstStyle/>
          <a:p>
            <a:r>
              <a:rPr lang="zh-CN" altLang="en-US" dirty="0"/>
              <a:t>方法一：递归法 递归参数、边界、入口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486B-43A5-2833-156B-8B401E4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2" y="975361"/>
            <a:ext cx="10937966" cy="57091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由于自上而下进行递归  因此一个节点是否被监控只能由父亲节点或者自己知晓 从而推出子节点的状态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参数：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当前遍历节点、当前节点是否有摄像头、是否被父亲节点监控或自己监控自己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边界：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自上而下递归遍历 直到为空返回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入口：根节点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root 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根节点状态可以分为 ：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root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已有摄像头 自己监控自己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root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没有摄像头，被自己儿子监控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79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537"/>
            <a:ext cx="10308771" cy="801824"/>
          </a:xfrm>
        </p:spPr>
        <p:txBody>
          <a:bodyPr/>
          <a:lstStyle/>
          <a:p>
            <a:r>
              <a:rPr lang="zh-CN" altLang="en-US" dirty="0"/>
              <a:t>方法一：递归法 递归类型分析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486B-43A5-2833-156B-8B401E4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1" y="975361"/>
            <a:ext cx="11094719" cy="517289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当前节点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root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放了摄像头（当前子树的相机数保底为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则可以分为 ：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1.1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左右孩子都没有摄像头，被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root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监控；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1.2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左孩子有摄像头，右孩子无；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1.3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左孩子无，右孩子有摄像头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800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537"/>
            <a:ext cx="10308771" cy="801824"/>
          </a:xfrm>
        </p:spPr>
        <p:txBody>
          <a:bodyPr/>
          <a:lstStyle/>
          <a:p>
            <a:r>
              <a:rPr lang="zh-CN" altLang="en-US" dirty="0"/>
              <a:t>方法一：递归法 递归类型分析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486B-43A5-2833-156B-8B401E4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1" y="975361"/>
            <a:ext cx="11094719" cy="51728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当前节点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root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没有摄像头，但被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root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的父亲监控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则可以分为</a:t>
            </a:r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:</a:t>
            </a: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2.1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左右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孩子都有相机，自己被自己监控；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2.2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左儿子有相机，被自己监控，右儿子没有相机，被自己儿子监控；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2.3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右儿子有相机，被自己监控，左儿子没有相机，被自己儿子监控；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2.4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两个儿子都没有相机，被它们自己的儿子监控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13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7B06-BBD2-F034-561E-605CC8C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537"/>
            <a:ext cx="10308771" cy="801824"/>
          </a:xfrm>
        </p:spPr>
        <p:txBody>
          <a:bodyPr/>
          <a:lstStyle/>
          <a:p>
            <a:r>
              <a:rPr lang="zh-CN" altLang="en-US" dirty="0"/>
              <a:t>方法一：递归法 递归类型分析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486B-43A5-2833-156B-8B401E4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1" y="975361"/>
            <a:ext cx="11094719" cy="51728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、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当前节点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root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没有摄像头，也没有被父亲监控，是被儿子监控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则可以分为：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3.1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 左右孩子都有摄像头，自己监控自己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3.2 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左孩子有摄像头，自己监控自己，右孩子没有摄像头，被其儿子监控</a:t>
            </a:r>
            <a:endParaRPr lang="en-US" altLang="zh-CN" dirty="0">
              <a:solidFill>
                <a:srgbClr val="262626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-apple-system"/>
              </a:rPr>
              <a:t>3.3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左孩子没有摄像头，被其儿子监控，右孩子有摄像头，自己监控自己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7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545A5E-10EA-E54F-C73B-00CC7D7A5D28}"/>
              </a:ext>
            </a:extLst>
          </p:cNvPr>
          <p:cNvSpPr/>
          <p:nvPr/>
        </p:nvSpPr>
        <p:spPr>
          <a:xfrm>
            <a:off x="5632545" y="177954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5160D8-32EA-4C0F-ECCB-EED8AEBE24AF}"/>
              </a:ext>
            </a:extLst>
          </p:cNvPr>
          <p:cNvSpPr/>
          <p:nvPr/>
        </p:nvSpPr>
        <p:spPr>
          <a:xfrm>
            <a:off x="1077963" y="35609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98F254-5301-B5DD-2693-5049A2FF1E0A}"/>
              </a:ext>
            </a:extLst>
          </p:cNvPr>
          <p:cNvSpPr/>
          <p:nvPr/>
        </p:nvSpPr>
        <p:spPr>
          <a:xfrm>
            <a:off x="3163665" y="186757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A7D67B-2C92-DAB4-75EB-580EF5733FD4}"/>
              </a:ext>
            </a:extLst>
          </p:cNvPr>
          <p:cNvSpPr/>
          <p:nvPr/>
        </p:nvSpPr>
        <p:spPr>
          <a:xfrm>
            <a:off x="8429913" y="186756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C58520-3643-0C36-C8F3-9C2146EC2C74}"/>
              </a:ext>
            </a:extLst>
          </p:cNvPr>
          <p:cNvSpPr/>
          <p:nvPr/>
        </p:nvSpPr>
        <p:spPr>
          <a:xfrm>
            <a:off x="4999275" y="3560900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1B1234-5CD9-3A67-E6DE-1DC149BA40CB}"/>
              </a:ext>
            </a:extLst>
          </p:cNvPr>
          <p:cNvSpPr/>
          <p:nvPr/>
        </p:nvSpPr>
        <p:spPr>
          <a:xfrm>
            <a:off x="6395892" y="356089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AD855E-FE11-85EF-C898-9DF78F450BB1}"/>
              </a:ext>
            </a:extLst>
          </p:cNvPr>
          <p:cNvSpPr/>
          <p:nvPr/>
        </p:nvSpPr>
        <p:spPr>
          <a:xfrm>
            <a:off x="10848425" y="3560899"/>
            <a:ext cx="531223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AAA745-CE78-BB20-5796-461E6C94607A}"/>
              </a:ext>
            </a:extLst>
          </p:cNvPr>
          <p:cNvSpPr/>
          <p:nvPr/>
        </p:nvSpPr>
        <p:spPr>
          <a:xfrm>
            <a:off x="775063" y="4328160"/>
            <a:ext cx="1112955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AC6D2E52-EF1D-E92D-AA26-BFE0C37E33F6}"/>
              </a:ext>
            </a:extLst>
          </p:cNvPr>
          <p:cNvSpPr/>
          <p:nvPr/>
        </p:nvSpPr>
        <p:spPr>
          <a:xfrm>
            <a:off x="4965040" y="474331"/>
            <a:ext cx="531223" cy="2455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7E663135-073C-A0F2-0396-9DB0A23760FF}"/>
              </a:ext>
            </a:extLst>
          </p:cNvPr>
          <p:cNvSpPr/>
          <p:nvPr/>
        </p:nvSpPr>
        <p:spPr>
          <a:xfrm rot="10800000">
            <a:off x="1917358" y="1733912"/>
            <a:ext cx="689323" cy="259424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4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873</Words>
  <Application>Microsoft Office PowerPoint</Application>
  <PresentationFormat>宽屏</PresentationFormat>
  <Paragraphs>77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示例</vt:lpstr>
      <vt:lpstr>找到重点，确定数据结构和算法</vt:lpstr>
      <vt:lpstr>思路1：递归思路(自上而下递归)</vt:lpstr>
      <vt:lpstr>方法一：递归法 递归参数、边界、入口</vt:lpstr>
      <vt:lpstr>方法一：递归法 递归类型分析</vt:lpstr>
      <vt:lpstr>方法一：递归法 递归类型分析</vt:lpstr>
      <vt:lpstr>方法一：递归法 递归类型分析</vt:lpstr>
      <vt:lpstr>PowerPoint 演示文稿</vt:lpstr>
      <vt:lpstr>思路2：贪心思路(自下而上递归)</vt:lpstr>
      <vt:lpstr>思路2：贪心思路(自下而上递归)</vt:lpstr>
      <vt:lpstr>PowerPoint 演示文稿</vt:lpstr>
      <vt:lpstr>方法二：贪心法(自下而上递归) 状态分析</vt:lpstr>
      <vt:lpstr>状态分析1：左右节点都有覆盖 result…..</vt:lpstr>
      <vt:lpstr>状态分析2：左右节点至少有一个无覆盖的情况 result++</vt:lpstr>
      <vt:lpstr>状态分析2：左右节点至少有一个无覆盖的情况</vt:lpstr>
      <vt:lpstr>状态分析3：左右节点至少有一个有摄像头，并且都有覆盖 result….</vt:lpstr>
      <vt:lpstr>状态分析4：头结点没有覆盖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170</cp:revision>
  <dcterms:created xsi:type="dcterms:W3CDTF">2023-07-27T09:05:44Z</dcterms:created>
  <dcterms:modified xsi:type="dcterms:W3CDTF">2023-08-19T07:52:38Z</dcterms:modified>
</cp:coreProperties>
</file>