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7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1000" y="155575"/>
            <a:ext cx="6219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452.</a:t>
            </a:r>
            <a:r>
              <a:rPr sz="2800">
                <a:sym typeface="+mn-ea"/>
              </a:rPr>
              <a:t>用最少数量的箭引爆气球</a:t>
            </a:r>
            <a:endParaRPr sz="2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000" y="721995"/>
            <a:ext cx="11115675" cy="2836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defTabSz="914400">
              <a:lnSpc>
                <a:spcPct val="120000"/>
              </a:lnSpc>
            </a:pPr>
            <a:r>
              <a:rPr lang="zh-CN" sz="2000">
                <a:sym typeface="+mn-ea"/>
              </a:rPr>
              <a:t>题目描述：</a:t>
            </a:r>
            <a:r>
              <a:rPr sz="2000">
                <a:sym typeface="+mn-ea"/>
              </a:rPr>
              <a:t>有一些球形气球贴在一堵用 XY 平面表示的墙面上。墙面上的气球记录在整数数组 points ，其中points[i] = [xstart, xend] 表示水平直径在 xstart 和 xend之间的气球。</a:t>
            </a:r>
            <a:r>
              <a:rPr sz="2000">
                <a:solidFill>
                  <a:srgbClr val="FF0000"/>
                </a:solidFill>
                <a:sym typeface="+mn-ea"/>
              </a:rPr>
              <a:t>你不知道气球的确切 y 坐标</a:t>
            </a:r>
            <a:r>
              <a:rPr sz="2000">
                <a:sym typeface="+mn-ea"/>
              </a:rPr>
              <a:t>。</a:t>
            </a:r>
            <a:endParaRPr sz="2000">
              <a:sym typeface="+mn-ea"/>
            </a:endParaRPr>
          </a:p>
          <a:p>
            <a:pPr defTabSz="914400">
              <a:lnSpc>
                <a:spcPct val="120000"/>
              </a:lnSpc>
            </a:pPr>
            <a:endParaRPr sz="2000">
              <a:sym typeface="+mn-ea"/>
            </a:endParaRPr>
          </a:p>
          <a:p>
            <a:pPr defTabSz="914400">
              <a:lnSpc>
                <a:spcPct val="120000"/>
              </a:lnSpc>
            </a:pPr>
            <a:r>
              <a:rPr sz="2000">
                <a:sym typeface="+mn-ea"/>
              </a:rPr>
              <a:t>一支弓箭可以沿着 x 轴从不同点 完全垂直 地射出。在坐标 x 处射出一支箭，若有一个气球的直径的开始和结束坐标为 xstart，xend， 且满足  xstart ≤ x ≤ xend，则该气球会被 引爆 。可以射出的弓箭的数量 没有限制 。 </a:t>
            </a:r>
            <a:r>
              <a:rPr sz="2000">
                <a:solidFill>
                  <a:srgbClr val="FF0000"/>
                </a:solidFill>
                <a:sym typeface="+mn-ea"/>
              </a:rPr>
              <a:t>弓箭一旦被射出之后，可以无限地前进</a:t>
            </a:r>
            <a:r>
              <a:rPr sz="2000">
                <a:sym typeface="+mn-ea"/>
              </a:rPr>
              <a:t>。</a:t>
            </a:r>
            <a:endParaRPr sz="2000">
              <a:sym typeface="+mn-ea"/>
            </a:endParaRPr>
          </a:p>
          <a:p>
            <a:pPr defTabSz="914400">
              <a:lnSpc>
                <a:spcPct val="120000"/>
              </a:lnSpc>
            </a:pPr>
            <a:endParaRPr sz="2000">
              <a:sym typeface="+mn-ea"/>
            </a:endParaRPr>
          </a:p>
          <a:p>
            <a:pPr defTabSz="914400">
              <a:lnSpc>
                <a:spcPct val="120000"/>
              </a:lnSpc>
            </a:pPr>
            <a:r>
              <a:rPr sz="2000">
                <a:sym typeface="+mn-ea"/>
              </a:rPr>
              <a:t>给你一个数组 points ，返回引爆所有气球所必须射出的 最小 弓箭数 。</a:t>
            </a:r>
            <a:endParaRPr sz="2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1000" y="4451350"/>
            <a:ext cx="8383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sz="2000"/>
              <a:t>解题思路：先将气球排序，后尽可能找到重叠区域多的气球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8615" y="87630"/>
            <a:ext cx="547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452.</a:t>
            </a:r>
            <a:r>
              <a:rPr sz="2800">
                <a:sym typeface="+mn-ea"/>
              </a:rPr>
              <a:t>用最少数量的箭引爆气球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527050" y="847090"/>
            <a:ext cx="724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假设按顺序两个气球重叠，他们没重叠的部分怎么就知道不能与其他的位置重叠更多呢 这里其实很简单，假设五个气球所在区间如下：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7050" y="1492250"/>
            <a:ext cx="5745480" cy="349758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27050" y="5391150"/>
            <a:ext cx="7249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看起来1与345有着更大的重叠，一箭可以射穿四个气球，但其实每一箭都是射穿其他几个气球后射穿了1号气球。也就是说都是两根箭，1到底是被哪根箭射穿不重要，</a:t>
            </a:r>
            <a:r>
              <a:rPr lang="zh-CN" altLang="en-US">
                <a:solidFill>
                  <a:srgbClr val="FF0000"/>
                </a:solidFill>
              </a:rPr>
              <a:t>局部最优可以保证是最少箭数量即可。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81000" y="155575"/>
            <a:ext cx="6219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452.</a:t>
            </a:r>
            <a:r>
              <a:rPr sz="2800">
                <a:sym typeface="+mn-ea"/>
              </a:rPr>
              <a:t>用最少数量的箭引爆气球</a:t>
            </a:r>
            <a:endParaRPr lang="en-US" altLang="zh-CN" sz="2800"/>
          </a:p>
        </p:txBody>
      </p:sp>
      <p:sp>
        <p:nvSpPr>
          <p:cNvPr id="2" name="文本框 1"/>
          <p:cNvSpPr txBox="1"/>
          <p:nvPr/>
        </p:nvSpPr>
        <p:spPr>
          <a:xfrm>
            <a:off x="587375" y="927735"/>
            <a:ext cx="98151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为了让气球尽可能的重叠，需要对数组进行排序。</a:t>
            </a:r>
            <a:endParaRPr lang="zh-CN" altLang="en-US"/>
          </a:p>
          <a:p>
            <a:r>
              <a:rPr lang="zh-CN" altLang="en-US"/>
              <a:t>我们</a:t>
            </a:r>
            <a:r>
              <a:rPr lang="zh-CN" altLang="en-US"/>
              <a:t>选择按照起始位置排序，那么就从前向后遍历气球数组，靠左尽可能让气球重复。</a:t>
            </a:r>
            <a:endParaRPr lang="zh-CN" altLang="en-US"/>
          </a:p>
          <a:p>
            <a:r>
              <a:rPr lang="zh-CN" altLang="en-US"/>
              <a:t>从前向后遍历遇到重叠的气球了怎么办？</a:t>
            </a:r>
            <a:endParaRPr lang="zh-CN" altLang="en-US"/>
          </a:p>
          <a:p>
            <a:r>
              <a:rPr lang="zh-CN" altLang="en-US"/>
              <a:t>如果气球重叠了，重叠气球中右边边界的最小值 之前的区间一定需要一个弓箭。</a:t>
            </a:r>
            <a:endParaRPr lang="zh-CN" altLang="en-US"/>
          </a:p>
          <a:p>
            <a:r>
              <a:rPr lang="zh-CN" altLang="en-US"/>
              <a:t>以题目示例： [[10,16],[2,8],[1,6],[7,12]]为例，如图：（方便起见，已经排序）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47140" y="2748915"/>
            <a:ext cx="736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|2 |3 |4 </a:t>
            </a:r>
            <a:r>
              <a:rPr lang="en-US" altLang="zh-CN">
                <a:sym typeface="+mn-ea"/>
              </a:rPr>
              <a:t>|</a:t>
            </a:r>
            <a:r>
              <a:rPr lang="en-US" altLang="zh-CN"/>
              <a:t>5 </a:t>
            </a:r>
            <a:r>
              <a:rPr lang="en-US" altLang="zh-CN">
                <a:sym typeface="+mn-ea"/>
              </a:rPr>
              <a:t>|</a:t>
            </a:r>
            <a:r>
              <a:rPr lang="en-US" altLang="zh-CN"/>
              <a:t>6 |7 </a:t>
            </a:r>
            <a:r>
              <a:rPr lang="en-US" altLang="zh-CN">
                <a:sym typeface="+mn-ea"/>
              </a:rPr>
              <a:t>|</a:t>
            </a:r>
            <a:r>
              <a:rPr lang="en-US" altLang="zh-CN"/>
              <a:t>8 </a:t>
            </a:r>
            <a:r>
              <a:rPr lang="en-US" altLang="zh-CN">
                <a:sym typeface="+mn-ea"/>
              </a:rPr>
              <a:t>|</a:t>
            </a:r>
            <a:r>
              <a:rPr lang="en-US" altLang="zh-CN"/>
              <a:t>9 </a:t>
            </a:r>
            <a:r>
              <a:rPr lang="en-US" altLang="zh-CN">
                <a:sym typeface="+mn-ea"/>
              </a:rPr>
              <a:t>|</a:t>
            </a:r>
            <a:r>
              <a:rPr lang="en-US" altLang="zh-CN"/>
              <a:t>10 </a:t>
            </a:r>
            <a:r>
              <a:rPr lang="en-US" altLang="zh-CN">
                <a:sym typeface="+mn-ea"/>
              </a:rPr>
              <a:t>|</a:t>
            </a:r>
            <a:r>
              <a:rPr lang="en-US" altLang="zh-CN"/>
              <a:t>11 </a:t>
            </a:r>
            <a:r>
              <a:rPr lang="en-US" altLang="zh-CN">
                <a:sym typeface="+mn-ea"/>
              </a:rPr>
              <a:t>|</a:t>
            </a:r>
            <a:r>
              <a:rPr lang="en-US" altLang="zh-CN"/>
              <a:t>12 </a:t>
            </a:r>
            <a:r>
              <a:rPr lang="en-US" altLang="zh-CN">
                <a:sym typeface="+mn-ea"/>
              </a:rPr>
              <a:t>|</a:t>
            </a:r>
            <a:r>
              <a:rPr lang="en-US" altLang="zh-CN"/>
              <a:t>13 </a:t>
            </a:r>
            <a:r>
              <a:rPr lang="en-US" altLang="zh-CN">
                <a:sym typeface="+mn-ea"/>
              </a:rPr>
              <a:t>|</a:t>
            </a:r>
            <a:r>
              <a:rPr lang="en-US" altLang="zh-CN"/>
              <a:t>14 </a:t>
            </a:r>
            <a:r>
              <a:rPr lang="en-US" altLang="zh-CN">
                <a:sym typeface="+mn-ea"/>
              </a:rPr>
              <a:t>|</a:t>
            </a:r>
            <a:r>
              <a:rPr lang="en-US" altLang="zh-CN"/>
              <a:t>15 </a:t>
            </a:r>
            <a:r>
              <a:rPr lang="en-US" altLang="zh-CN">
                <a:sym typeface="+mn-ea"/>
              </a:rPr>
              <a:t>|</a:t>
            </a:r>
            <a:r>
              <a:rPr lang="en-US" altLang="zh-CN"/>
              <a:t>16 </a:t>
            </a:r>
            <a:r>
              <a:rPr lang="en-US" altLang="zh-CN">
                <a:sym typeface="+mn-ea"/>
              </a:rPr>
              <a:t>|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1246505" y="3402965"/>
            <a:ext cx="1437640" cy="94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1666875" y="3656330"/>
            <a:ext cx="1524635" cy="10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3763010" y="4180205"/>
            <a:ext cx="2263140" cy="113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4"/>
            </p:custDataLst>
          </p:nvPr>
        </p:nvSpPr>
        <p:spPr>
          <a:xfrm>
            <a:off x="2947035" y="3922395"/>
            <a:ext cx="1553845" cy="9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442720" y="3348990"/>
            <a:ext cx="762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5"/>
            </p:custDataLst>
          </p:nvPr>
        </p:nvSpPr>
        <p:spPr>
          <a:xfrm>
            <a:off x="1579245" y="3496310"/>
            <a:ext cx="762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6"/>
            </p:custDataLst>
          </p:nvPr>
        </p:nvSpPr>
        <p:spPr>
          <a:xfrm>
            <a:off x="5589905" y="4186555"/>
            <a:ext cx="762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4067175" y="3656330"/>
            <a:ext cx="762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4500880" y="5024755"/>
            <a:ext cx="1089025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9"/>
            </p:custDataLst>
          </p:nvPr>
        </p:nvSpPr>
        <p:spPr>
          <a:xfrm>
            <a:off x="5863590" y="5024755"/>
            <a:ext cx="1089025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>
            <a:off x="5095875" y="4110355"/>
            <a:ext cx="762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11"/>
            </p:custDataLst>
          </p:nvPr>
        </p:nvSpPr>
        <p:spPr>
          <a:xfrm>
            <a:off x="6523990" y="4605655"/>
            <a:ext cx="762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2"/>
            </p:custDataLst>
          </p:nvPr>
        </p:nvSpPr>
        <p:spPr>
          <a:xfrm>
            <a:off x="3038475" y="3516630"/>
            <a:ext cx="762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13"/>
            </p:custDataLst>
          </p:nvPr>
        </p:nvSpPr>
        <p:spPr>
          <a:xfrm>
            <a:off x="1422400" y="4175760"/>
            <a:ext cx="159385" cy="87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81000" y="155575"/>
            <a:ext cx="6219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452.</a:t>
            </a:r>
            <a:r>
              <a:rPr sz="2800">
                <a:sym typeface="+mn-ea"/>
              </a:rPr>
              <a:t>用最少数量的箭引爆气球</a:t>
            </a:r>
            <a:endParaRPr lang="en-US" altLang="zh-CN" sz="2800"/>
          </a:p>
        </p:txBody>
      </p:sp>
      <p:sp>
        <p:nvSpPr>
          <p:cNvPr id="2" name="文本框 1"/>
          <p:cNvSpPr txBox="1"/>
          <p:nvPr/>
        </p:nvSpPr>
        <p:spPr>
          <a:xfrm>
            <a:off x="601980" y="852170"/>
            <a:ext cx="7739380" cy="1856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注意事项：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注意题目中说的是：满足 xstart ≤ x ≤ xend，则该气球会被引爆。那么说明两个气球挨在一起不重叠也可以一起射爆，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所以代码中 if points[i][</a:t>
            </a:r>
            <a:r>
              <a:rPr lang="en-US" altLang="zh-CN"/>
              <a:t>1</a:t>
            </a:r>
            <a:r>
              <a:rPr lang="zh-CN" altLang="en-US"/>
              <a:t>] </a:t>
            </a:r>
            <a:r>
              <a:rPr lang="en-US" altLang="zh-CN"/>
              <a:t>&lt;</a:t>
            </a:r>
            <a:r>
              <a:rPr lang="zh-CN" altLang="en-US"/>
              <a:t> points[i </a:t>
            </a:r>
            <a:r>
              <a:rPr lang="en-US" altLang="zh-CN"/>
              <a:t>+</a:t>
            </a:r>
            <a:r>
              <a:rPr lang="zh-CN" altLang="en-US"/>
              <a:t> 1][</a:t>
            </a:r>
            <a:r>
              <a:rPr lang="en-US" altLang="zh-CN"/>
              <a:t>0</a:t>
            </a:r>
            <a:r>
              <a:rPr lang="zh-CN" altLang="en-US"/>
              <a:t>] 中间判定符不能是</a:t>
            </a:r>
            <a:r>
              <a:rPr lang="en-US" altLang="zh-CN"/>
              <a:t>&lt;</a:t>
            </a:r>
            <a:r>
              <a:rPr lang="zh-CN" altLang="en-US"/>
              <a:t>=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1345" y="2882900"/>
            <a:ext cx="7740650" cy="2806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总结：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将最少数量的箭引爆气球问题转换成找不重叠的区间问题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按照区间起点，将所有的区间排序；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只要找到区间起点大于前一个区间终点的区间，则当前区间就是不重叠的区间。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COMMONDATA" val="eyJoZGlkIjoiZmQyNTg3YTEzZmUzN2E2ZmJhNDc3ZTBlNWY2MmQ0OWQifQ=="/>
  <p:tag name="KSO_WPP_MARK_KEY" val="d70ed640-d062-4da7-82c0-7060a50e8b3c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WPS 演示</Application>
  <PresentationFormat>宽屏</PresentationFormat>
  <Paragraphs>46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宠溺</cp:lastModifiedBy>
  <cp:revision>161</cp:revision>
  <dcterms:created xsi:type="dcterms:W3CDTF">2019-06-19T02:08:00Z</dcterms:created>
  <dcterms:modified xsi:type="dcterms:W3CDTF">2023-08-19T07:09:30Z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2714BC2042754196817988410A36725A</vt:lpwstr>
  </property>
</Properties>
</file>